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16"/>
  </p:notesMasterIdLst>
  <p:sldIdLst>
    <p:sldId id="256" r:id="rId2"/>
    <p:sldId id="266" r:id="rId3"/>
    <p:sldId id="258" r:id="rId4"/>
    <p:sldId id="260" r:id="rId5"/>
    <p:sldId id="257" r:id="rId6"/>
    <p:sldId id="261" r:id="rId7"/>
    <p:sldId id="306" r:id="rId8"/>
    <p:sldId id="268" r:id="rId9"/>
    <p:sldId id="259" r:id="rId10"/>
    <p:sldId id="305" r:id="rId11"/>
    <p:sldId id="269" r:id="rId12"/>
    <p:sldId id="274" r:id="rId13"/>
    <p:sldId id="277" r:id="rId14"/>
    <p:sldId id="280" r:id="rId15"/>
  </p:sldIdLst>
  <p:sldSz cx="9144000" cy="5143500" type="screen16x9"/>
  <p:notesSz cx="6858000" cy="9144000"/>
  <p:embeddedFontLst>
    <p:embeddedFont>
      <p:font typeface="Quicksand" panose="020B0604020202020204" charset="0"/>
      <p:regular r:id="rId17"/>
      <p:bold r:id="rId18"/>
    </p:embeddedFont>
    <p:embeddedFont>
      <p:font typeface="Unica One" panose="020B0604020202020204" charset="0"/>
      <p:regular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DC975D-C869-4283-9517-DF8ACC9EB3C5}">
  <a:tblStyle styleId="{06DC975D-C869-4283-9517-DF8ACC9EB3C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1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 userId="f1ea2ecdea42b756" providerId="LiveId" clId="{8DED69C5-109A-4087-AF77-EE8C835EB325}"/>
    <pc:docChg chg="undo custSel addSld delSld modSld sldOrd">
      <pc:chgData name="Hari" userId="f1ea2ecdea42b756" providerId="LiveId" clId="{8DED69C5-109A-4087-AF77-EE8C835EB325}" dt="2022-07-24T15:41:39.452" v="552"/>
      <pc:docMkLst>
        <pc:docMk/>
      </pc:docMkLst>
      <pc:sldChg chg="modAnim">
        <pc:chgData name="Hari" userId="f1ea2ecdea42b756" providerId="LiveId" clId="{8DED69C5-109A-4087-AF77-EE8C835EB325}" dt="2022-07-24T15:41:39.452" v="552"/>
        <pc:sldMkLst>
          <pc:docMk/>
          <pc:sldMk cId="0" sldId="256"/>
        </pc:sldMkLst>
      </pc:sldChg>
      <pc:sldChg chg="modSp mod">
        <pc:chgData name="Hari" userId="f1ea2ecdea42b756" providerId="LiveId" clId="{8DED69C5-109A-4087-AF77-EE8C835EB325}" dt="2022-07-24T15:29:05.015" v="231" actId="1076"/>
        <pc:sldMkLst>
          <pc:docMk/>
          <pc:sldMk cId="0" sldId="259"/>
        </pc:sldMkLst>
        <pc:spChg chg="mod">
          <ac:chgData name="Hari" userId="f1ea2ecdea42b756" providerId="LiveId" clId="{8DED69C5-109A-4087-AF77-EE8C835EB325}" dt="2022-07-24T15:28:49.542" v="226" actId="1076"/>
          <ac:spMkLst>
            <pc:docMk/>
            <pc:sldMk cId="0" sldId="259"/>
            <ac:spMk id="442" creationId="{00000000-0000-0000-0000-000000000000}"/>
          </ac:spMkLst>
        </pc:spChg>
        <pc:spChg chg="mod">
          <ac:chgData name="Hari" userId="f1ea2ecdea42b756" providerId="LiveId" clId="{8DED69C5-109A-4087-AF77-EE8C835EB325}" dt="2022-07-24T15:29:05.015" v="231" actId="1076"/>
          <ac:spMkLst>
            <pc:docMk/>
            <pc:sldMk cId="0" sldId="259"/>
            <ac:spMk id="443" creationId="{00000000-0000-0000-0000-000000000000}"/>
          </ac:spMkLst>
        </pc:spChg>
      </pc:sldChg>
      <pc:sldChg chg="modSp mod">
        <pc:chgData name="Hari" userId="f1ea2ecdea42b756" providerId="LiveId" clId="{8DED69C5-109A-4087-AF77-EE8C835EB325}" dt="2022-07-24T15:00:18.479" v="43" actId="14100"/>
        <pc:sldMkLst>
          <pc:docMk/>
          <pc:sldMk cId="0" sldId="268"/>
        </pc:sldMkLst>
        <pc:spChg chg="mod">
          <ac:chgData name="Hari" userId="f1ea2ecdea42b756" providerId="LiveId" clId="{8DED69C5-109A-4087-AF77-EE8C835EB325}" dt="2022-07-24T15:00:18.479" v="43" actId="14100"/>
          <ac:spMkLst>
            <pc:docMk/>
            <pc:sldMk cId="0" sldId="268"/>
            <ac:spMk id="51" creationId="{002C1C02-05D8-7D93-404D-DF4F41DAD730}"/>
          </ac:spMkLst>
        </pc:spChg>
        <pc:spChg chg="mod">
          <ac:chgData name="Hari" userId="f1ea2ecdea42b756" providerId="LiveId" clId="{8DED69C5-109A-4087-AF77-EE8C835EB325}" dt="2022-07-24T15:00:10.076" v="41" actId="20577"/>
          <ac:spMkLst>
            <pc:docMk/>
            <pc:sldMk cId="0" sldId="268"/>
            <ac:spMk id="641" creationId="{00000000-0000-0000-0000-000000000000}"/>
          </ac:spMkLst>
        </pc:spChg>
      </pc:sldChg>
      <pc:sldChg chg="addSp delSp modSp add mod ord modTransition delAnim modAnim">
        <pc:chgData name="Hari" userId="f1ea2ecdea42b756" providerId="LiveId" clId="{8DED69C5-109A-4087-AF77-EE8C835EB325}" dt="2022-07-24T15:41:19.867" v="551"/>
        <pc:sldMkLst>
          <pc:docMk/>
          <pc:sldMk cId="59479534" sldId="306"/>
        </pc:sldMkLst>
        <pc:spChg chg="del mod">
          <ac:chgData name="Hari" userId="f1ea2ecdea42b756" providerId="LiveId" clId="{8DED69C5-109A-4087-AF77-EE8C835EB325}" dt="2022-07-24T15:24:43.116" v="146" actId="478"/>
          <ac:spMkLst>
            <pc:docMk/>
            <pc:sldMk cId="59479534" sldId="306"/>
            <ac:spMk id="19" creationId="{FF2C1EED-59EB-0103-2D4A-19AA78884D79}"/>
          </ac:spMkLst>
        </pc:spChg>
        <pc:spChg chg="del">
          <ac:chgData name="Hari" userId="f1ea2ecdea42b756" providerId="LiveId" clId="{8DED69C5-109A-4087-AF77-EE8C835EB325}" dt="2022-07-24T15:24:43.116" v="146" actId="478"/>
          <ac:spMkLst>
            <pc:docMk/>
            <pc:sldMk cId="59479534" sldId="306"/>
            <ac:spMk id="20" creationId="{14024860-1C82-14B4-B11F-D36DEF681959}"/>
          </ac:spMkLst>
        </pc:spChg>
        <pc:spChg chg="add mod">
          <ac:chgData name="Hari" userId="f1ea2ecdea42b756" providerId="LiveId" clId="{8DED69C5-109A-4087-AF77-EE8C835EB325}" dt="2022-07-24T15:36:10.215" v="513" actId="20577"/>
          <ac:spMkLst>
            <pc:docMk/>
            <pc:sldMk cId="59479534" sldId="306"/>
            <ac:spMk id="23" creationId="{EB91CD2F-C20B-66E3-2723-3A2D45C51916}"/>
          </ac:spMkLst>
        </pc:spChg>
        <pc:spChg chg="mod">
          <ac:chgData name="Hari" userId="f1ea2ecdea42b756" providerId="LiveId" clId="{8DED69C5-109A-4087-AF77-EE8C835EB325}" dt="2022-07-24T15:38:22.310" v="526" actId="1076"/>
          <ac:spMkLst>
            <pc:docMk/>
            <pc:sldMk cId="59479534" sldId="306"/>
            <ac:spMk id="25" creationId="{FF605EC6-F0AF-6D1F-E4B4-F982C7BDE645}"/>
          </ac:spMkLst>
        </pc:spChg>
        <pc:spChg chg="mod">
          <ac:chgData name="Hari" userId="f1ea2ecdea42b756" providerId="LiveId" clId="{8DED69C5-109A-4087-AF77-EE8C835EB325}" dt="2022-07-24T15:28:23.004" v="220" actId="14100"/>
          <ac:spMkLst>
            <pc:docMk/>
            <pc:sldMk cId="59479534" sldId="306"/>
            <ac:spMk id="437" creationId="{00000000-0000-0000-0000-000000000000}"/>
          </ac:spMkLst>
        </pc:spChg>
        <pc:spChg chg="mod">
          <ac:chgData name="Hari" userId="f1ea2ecdea42b756" providerId="LiveId" clId="{8DED69C5-109A-4087-AF77-EE8C835EB325}" dt="2022-07-24T15:38:57.426" v="531" actId="1076"/>
          <ac:spMkLst>
            <pc:docMk/>
            <pc:sldMk cId="59479534" sldId="306"/>
            <ac:spMk id="438" creationId="{00000000-0000-0000-0000-000000000000}"/>
          </ac:spMkLst>
        </pc:spChg>
        <pc:spChg chg="mod">
          <ac:chgData name="Hari" userId="f1ea2ecdea42b756" providerId="LiveId" clId="{8DED69C5-109A-4087-AF77-EE8C835EB325}" dt="2022-07-24T15:38:22.310" v="526" actId="1076"/>
          <ac:spMkLst>
            <pc:docMk/>
            <pc:sldMk cId="59479534" sldId="306"/>
            <ac:spMk id="441" creationId="{00000000-0000-0000-0000-000000000000}"/>
          </ac:spMkLst>
        </pc:spChg>
        <pc:spChg chg="mod">
          <ac:chgData name="Hari" userId="f1ea2ecdea42b756" providerId="LiveId" clId="{8DED69C5-109A-4087-AF77-EE8C835EB325}" dt="2022-07-24T15:26:24.085" v="159" actId="1076"/>
          <ac:spMkLst>
            <pc:docMk/>
            <pc:sldMk cId="59479534" sldId="306"/>
            <ac:spMk id="442" creationId="{00000000-0000-0000-0000-000000000000}"/>
          </ac:spMkLst>
        </pc:spChg>
        <pc:spChg chg="mod">
          <ac:chgData name="Hari" userId="f1ea2ecdea42b756" providerId="LiveId" clId="{8DED69C5-109A-4087-AF77-EE8C835EB325}" dt="2022-07-24T15:28:27.017" v="221" actId="14100"/>
          <ac:spMkLst>
            <pc:docMk/>
            <pc:sldMk cId="59479534" sldId="306"/>
            <ac:spMk id="443" creationId="{00000000-0000-0000-0000-000000000000}"/>
          </ac:spMkLst>
        </pc:spChg>
        <pc:spChg chg="mod">
          <ac:chgData name="Hari" userId="f1ea2ecdea42b756" providerId="LiveId" clId="{8DED69C5-109A-4087-AF77-EE8C835EB325}" dt="2022-07-24T15:26:39.704" v="163" actId="1076"/>
          <ac:spMkLst>
            <pc:docMk/>
            <pc:sldMk cId="59479534" sldId="306"/>
            <ac:spMk id="444" creationId="{00000000-0000-0000-0000-000000000000}"/>
          </ac:spMkLst>
        </pc:spChg>
        <pc:picChg chg="add mod">
          <ac:chgData name="Hari" userId="f1ea2ecdea42b756" providerId="LiveId" clId="{8DED69C5-109A-4087-AF77-EE8C835EB325}" dt="2022-07-24T15:26:50.951" v="164" actId="1076"/>
          <ac:picMkLst>
            <pc:docMk/>
            <pc:sldMk cId="59479534" sldId="306"/>
            <ac:picMk id="3" creationId="{2E0DD2D4-8B62-A8C6-575C-2D43632EC5AD}"/>
          </ac:picMkLst>
        </pc:picChg>
        <pc:picChg chg="add mod">
          <ac:chgData name="Hari" userId="f1ea2ecdea42b756" providerId="LiveId" clId="{8DED69C5-109A-4087-AF77-EE8C835EB325}" dt="2022-07-24T15:38:08.834" v="523" actId="1076"/>
          <ac:picMkLst>
            <pc:docMk/>
            <pc:sldMk cId="59479534" sldId="306"/>
            <ac:picMk id="5" creationId="{63E6CA7A-B73B-AABD-49A8-EA0818799218}"/>
          </ac:picMkLst>
        </pc:picChg>
        <pc:picChg chg="del mod">
          <ac:chgData name="Hari" userId="f1ea2ecdea42b756" providerId="LiveId" clId="{8DED69C5-109A-4087-AF77-EE8C835EB325}" dt="2022-07-24T15:26:02.469" v="156" actId="478"/>
          <ac:picMkLst>
            <pc:docMk/>
            <pc:sldMk cId="59479534" sldId="306"/>
            <ac:picMk id="14" creationId="{D4A3720D-EF9B-B2D1-138D-ACD3EF40B2BB}"/>
          </ac:picMkLst>
        </pc:picChg>
        <pc:picChg chg="del">
          <ac:chgData name="Hari" userId="f1ea2ecdea42b756" providerId="LiveId" clId="{8DED69C5-109A-4087-AF77-EE8C835EB325}" dt="2022-07-24T15:24:33.167" v="144" actId="478"/>
          <ac:picMkLst>
            <pc:docMk/>
            <pc:sldMk cId="59479534" sldId="306"/>
            <ac:picMk id="17" creationId="{C870BF9C-18B7-FE24-386B-BC0A7B13C2A0}"/>
          </ac:picMkLst>
        </pc:picChg>
        <pc:picChg chg="del">
          <ac:chgData name="Hari" userId="f1ea2ecdea42b756" providerId="LiveId" clId="{8DED69C5-109A-4087-AF77-EE8C835EB325}" dt="2022-07-24T15:24:43.116" v="146" actId="478"/>
          <ac:picMkLst>
            <pc:docMk/>
            <pc:sldMk cId="59479534" sldId="306"/>
            <ac:picMk id="21" creationId="{04C6A364-C5B1-887A-F7B7-AF1B5AB4D9E3}"/>
          </ac:picMkLst>
        </pc:picChg>
        <pc:picChg chg="del mod">
          <ac:chgData name="Hari" userId="f1ea2ecdea42b756" providerId="LiveId" clId="{8DED69C5-109A-4087-AF77-EE8C835EB325}" dt="2022-07-24T15:26:35.637" v="162" actId="478"/>
          <ac:picMkLst>
            <pc:docMk/>
            <pc:sldMk cId="59479534" sldId="306"/>
            <ac:picMk id="22" creationId="{5E2A7D44-0F99-3B75-C565-32BB54DE91A0}"/>
          </ac:picMkLst>
        </pc:picChg>
        <pc:picChg chg="mod">
          <ac:chgData name="Hari" userId="f1ea2ecdea42b756" providerId="LiveId" clId="{8DED69C5-109A-4087-AF77-EE8C835EB325}" dt="2022-07-24T15:27:17.110" v="165" actId="1076"/>
          <ac:picMkLst>
            <pc:docMk/>
            <pc:sldMk cId="59479534" sldId="306"/>
            <ac:picMk id="445" creationId="{00000000-0000-0000-0000-000000000000}"/>
          </ac:picMkLst>
        </pc:picChg>
        <pc:picChg chg="mod">
          <ac:chgData name="Hari" userId="f1ea2ecdea42b756" providerId="LiveId" clId="{8DED69C5-109A-4087-AF77-EE8C835EB325}" dt="2022-07-24T15:27:33.442" v="168" actId="1076"/>
          <ac:picMkLst>
            <pc:docMk/>
            <pc:sldMk cId="59479534" sldId="306"/>
            <ac:picMk id="446" creationId="{00000000-0000-0000-0000-000000000000}"/>
          </ac:picMkLst>
        </pc:picChg>
      </pc:sldChg>
      <pc:sldChg chg="add del">
        <pc:chgData name="Hari" userId="f1ea2ecdea42b756" providerId="LiveId" clId="{8DED69C5-109A-4087-AF77-EE8C835EB325}" dt="2022-07-24T15:21:48.350" v="45"/>
        <pc:sldMkLst>
          <pc:docMk/>
          <pc:sldMk cId="1639019500" sldId="30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63109ae931_0_1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63109ae931_0_1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276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63109ae931_0_1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63109ae931_0_1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630d8f93a2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630d8f93a2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630d8f93a2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630d8f93a2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630d8f93a2_0_14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630d8f93a2_0_14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63109ae931_0_1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63109ae931_0_1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63109ae931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63109ae931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63109ae931_0_1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63109ae931_0_1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63109ae931_0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63109ae931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63109ae931_0_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63109ae931_0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63109ae931_0_1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63109ae931_0_1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189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63109ae931_0_1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63109ae931_0_1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63109ae931_0_1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63109ae931_0_1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12852" y="1049375"/>
            <a:ext cx="45183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12848" y="3138925"/>
            <a:ext cx="45183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700"/>
              <a:buNone/>
              <a:defRPr sz="1700"/>
            </a:lvl1pPr>
            <a:lvl2pPr lvl="1" algn="ctr">
              <a:lnSpc>
                <a:spcPct val="100000"/>
              </a:lnSpc>
              <a:spcBef>
                <a:spcPts val="0"/>
              </a:spcBef>
              <a:spcAft>
                <a:spcPts val="0"/>
              </a:spcAft>
              <a:buSzPts val="1700"/>
              <a:buNone/>
              <a:defRPr sz="1700"/>
            </a:lvl2pPr>
            <a:lvl3pPr lvl="2" algn="ctr">
              <a:lnSpc>
                <a:spcPct val="100000"/>
              </a:lnSpc>
              <a:spcBef>
                <a:spcPts val="0"/>
              </a:spcBef>
              <a:spcAft>
                <a:spcPts val="0"/>
              </a:spcAft>
              <a:buSzPts val="1700"/>
              <a:buNone/>
              <a:defRPr sz="1700"/>
            </a:lvl3pPr>
            <a:lvl4pPr lvl="3" algn="ctr">
              <a:lnSpc>
                <a:spcPct val="100000"/>
              </a:lnSpc>
              <a:spcBef>
                <a:spcPts val="0"/>
              </a:spcBef>
              <a:spcAft>
                <a:spcPts val="0"/>
              </a:spcAft>
              <a:buSzPts val="1700"/>
              <a:buNone/>
              <a:defRPr sz="1700"/>
            </a:lvl4pPr>
            <a:lvl5pPr lvl="4" algn="ctr">
              <a:lnSpc>
                <a:spcPct val="100000"/>
              </a:lnSpc>
              <a:spcBef>
                <a:spcPts val="0"/>
              </a:spcBef>
              <a:spcAft>
                <a:spcPts val="0"/>
              </a:spcAft>
              <a:buSzPts val="1700"/>
              <a:buNone/>
              <a:defRPr sz="1700"/>
            </a:lvl5pPr>
            <a:lvl6pPr lvl="5" algn="ctr">
              <a:lnSpc>
                <a:spcPct val="100000"/>
              </a:lnSpc>
              <a:spcBef>
                <a:spcPts val="0"/>
              </a:spcBef>
              <a:spcAft>
                <a:spcPts val="0"/>
              </a:spcAft>
              <a:buSzPts val="1700"/>
              <a:buNone/>
              <a:defRPr sz="1700"/>
            </a:lvl6pPr>
            <a:lvl7pPr lvl="6" algn="ctr">
              <a:lnSpc>
                <a:spcPct val="100000"/>
              </a:lnSpc>
              <a:spcBef>
                <a:spcPts val="0"/>
              </a:spcBef>
              <a:spcAft>
                <a:spcPts val="0"/>
              </a:spcAft>
              <a:buSzPts val="1700"/>
              <a:buNone/>
              <a:defRPr sz="1700"/>
            </a:lvl7pPr>
            <a:lvl8pPr lvl="7" algn="ctr">
              <a:lnSpc>
                <a:spcPct val="100000"/>
              </a:lnSpc>
              <a:spcBef>
                <a:spcPts val="0"/>
              </a:spcBef>
              <a:spcAft>
                <a:spcPts val="0"/>
              </a:spcAft>
              <a:buSzPts val="1700"/>
              <a:buNone/>
              <a:defRPr sz="1700"/>
            </a:lvl8pPr>
            <a:lvl9pPr lvl="8" algn="ctr">
              <a:lnSpc>
                <a:spcPct val="100000"/>
              </a:lnSpc>
              <a:spcBef>
                <a:spcPts val="0"/>
              </a:spcBef>
              <a:spcAft>
                <a:spcPts val="0"/>
              </a:spcAft>
              <a:buSzPts val="1700"/>
              <a:buNone/>
              <a:defRPr sz="17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143000" y="1540225"/>
            <a:ext cx="6858000" cy="130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39" name="Google Shape;39;p11"/>
          <p:cNvSpPr txBox="1">
            <a:spLocks noGrp="1"/>
          </p:cNvSpPr>
          <p:nvPr>
            <p:ph type="body" idx="1"/>
          </p:nvPr>
        </p:nvSpPr>
        <p:spPr>
          <a:xfrm>
            <a:off x="2053050" y="2542625"/>
            <a:ext cx="5037900" cy="1300800"/>
          </a:xfrm>
          <a:prstGeom prst="rect">
            <a:avLst/>
          </a:prstGeom>
        </p:spPr>
        <p:txBody>
          <a:bodyPr spcFirstLastPara="1" wrap="square" lIns="91425" tIns="91425" rIns="91425" bIns="91425" anchor="t" anchorCtr="0">
            <a:noAutofit/>
          </a:bodyPr>
          <a:lstStyle>
            <a:lvl1pPr marL="457200" lvl="0" indent="-419100" algn="ctr">
              <a:spcBef>
                <a:spcPts val="0"/>
              </a:spcBef>
              <a:spcAft>
                <a:spcPts val="0"/>
              </a:spcAft>
              <a:buSzPts val="3000"/>
              <a:buChar char="●"/>
              <a:defRPr sz="3000"/>
            </a:lvl1pPr>
            <a:lvl2pPr marL="914400" lvl="1" indent="-419100" algn="ctr">
              <a:spcBef>
                <a:spcPts val="1600"/>
              </a:spcBef>
              <a:spcAft>
                <a:spcPts val="0"/>
              </a:spcAft>
              <a:buSzPts val="3000"/>
              <a:buChar char="○"/>
              <a:defRPr sz="3000"/>
            </a:lvl2pPr>
            <a:lvl3pPr marL="1371600" lvl="2" indent="-419100" algn="ctr">
              <a:spcBef>
                <a:spcPts val="1600"/>
              </a:spcBef>
              <a:spcAft>
                <a:spcPts val="0"/>
              </a:spcAft>
              <a:buSzPts val="3000"/>
              <a:buChar char="■"/>
              <a:defRPr sz="3000"/>
            </a:lvl3pPr>
            <a:lvl4pPr marL="1828800" lvl="3" indent="-419100" algn="ctr">
              <a:spcBef>
                <a:spcPts val="1600"/>
              </a:spcBef>
              <a:spcAft>
                <a:spcPts val="0"/>
              </a:spcAft>
              <a:buSzPts val="3000"/>
              <a:buChar char="●"/>
              <a:defRPr sz="3000"/>
            </a:lvl4pPr>
            <a:lvl5pPr marL="2286000" lvl="4" indent="-419100" algn="ctr">
              <a:spcBef>
                <a:spcPts val="1600"/>
              </a:spcBef>
              <a:spcAft>
                <a:spcPts val="0"/>
              </a:spcAft>
              <a:buSzPts val="3000"/>
              <a:buChar char="○"/>
              <a:defRPr sz="3000"/>
            </a:lvl5pPr>
            <a:lvl6pPr marL="2743200" lvl="5" indent="-419100" algn="ctr">
              <a:spcBef>
                <a:spcPts val="1600"/>
              </a:spcBef>
              <a:spcAft>
                <a:spcPts val="0"/>
              </a:spcAft>
              <a:buSzPts val="3000"/>
              <a:buChar char="■"/>
              <a:defRPr sz="3000"/>
            </a:lvl6pPr>
            <a:lvl7pPr marL="3200400" lvl="6" indent="-419100" algn="ctr">
              <a:spcBef>
                <a:spcPts val="1600"/>
              </a:spcBef>
              <a:spcAft>
                <a:spcPts val="0"/>
              </a:spcAft>
              <a:buSzPts val="3000"/>
              <a:buChar char="●"/>
              <a:defRPr sz="3000"/>
            </a:lvl7pPr>
            <a:lvl8pPr marL="3657600" lvl="7" indent="-419100" algn="ctr">
              <a:spcBef>
                <a:spcPts val="1600"/>
              </a:spcBef>
              <a:spcAft>
                <a:spcPts val="0"/>
              </a:spcAft>
              <a:buSzPts val="3000"/>
              <a:buChar char="○"/>
              <a:defRPr sz="3000"/>
            </a:lvl8pPr>
            <a:lvl9pPr marL="4114800" lvl="8" indent="-419100" algn="ctr">
              <a:spcBef>
                <a:spcPts val="1600"/>
              </a:spcBef>
              <a:spcAft>
                <a:spcPts val="1600"/>
              </a:spcAft>
              <a:buSzPts val="3000"/>
              <a:buChar char="■"/>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p:nvPr/>
        </p:nvSpPr>
        <p:spPr>
          <a:xfrm rot="-5400000">
            <a:off x="165725" y="1494900"/>
            <a:ext cx="4166100" cy="2153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a:solidFill>
                <a:srgbClr val="FFFFFF"/>
              </a:solidFill>
              <a:latin typeface="Unica One"/>
              <a:ea typeface="Unica One"/>
              <a:cs typeface="Unica One"/>
              <a:sym typeface="Unica One"/>
            </a:endParaRPr>
          </a:p>
        </p:txBody>
      </p:sp>
      <p:sp>
        <p:nvSpPr>
          <p:cNvPr id="43" name="Google Shape;43;p13"/>
          <p:cNvSpPr txBox="1"/>
          <p:nvPr/>
        </p:nvSpPr>
        <p:spPr>
          <a:xfrm>
            <a:off x="3870000" y="485400"/>
            <a:ext cx="1258200" cy="880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4500">
              <a:solidFill>
                <a:srgbClr val="FFFFFF"/>
              </a:solidFill>
              <a:latin typeface="Unica One"/>
              <a:ea typeface="Unica One"/>
              <a:cs typeface="Unica One"/>
              <a:sym typeface="Unica One"/>
            </a:endParaRPr>
          </a:p>
        </p:txBody>
      </p:sp>
      <p:sp>
        <p:nvSpPr>
          <p:cNvPr id="44" name="Google Shape;44;p13"/>
          <p:cNvSpPr txBox="1"/>
          <p:nvPr/>
        </p:nvSpPr>
        <p:spPr>
          <a:xfrm>
            <a:off x="5198950" y="894925"/>
            <a:ext cx="32676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FFFFFF"/>
              </a:solidFill>
              <a:latin typeface="Quicksand"/>
              <a:ea typeface="Quicksand"/>
              <a:cs typeface="Quicksand"/>
              <a:sym typeface="Quicksand"/>
            </a:endParaRPr>
          </a:p>
        </p:txBody>
      </p:sp>
      <p:sp>
        <p:nvSpPr>
          <p:cNvPr id="45" name="Google Shape;45;p13"/>
          <p:cNvSpPr txBox="1"/>
          <p:nvPr/>
        </p:nvSpPr>
        <p:spPr>
          <a:xfrm>
            <a:off x="5198950" y="592225"/>
            <a:ext cx="3216600" cy="45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a:solidFill>
                <a:srgbClr val="FFFFFF"/>
              </a:solidFill>
              <a:latin typeface="Unica One"/>
              <a:ea typeface="Unica One"/>
              <a:cs typeface="Unica One"/>
              <a:sym typeface="Unica One"/>
            </a:endParaRPr>
          </a:p>
        </p:txBody>
      </p:sp>
      <p:sp>
        <p:nvSpPr>
          <p:cNvPr id="46" name="Google Shape;46;p13"/>
          <p:cNvSpPr txBox="1"/>
          <p:nvPr/>
        </p:nvSpPr>
        <p:spPr>
          <a:xfrm>
            <a:off x="3870000" y="1567750"/>
            <a:ext cx="1258200" cy="880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4500">
              <a:solidFill>
                <a:srgbClr val="FFFFFF"/>
              </a:solidFill>
              <a:latin typeface="Unica One"/>
              <a:ea typeface="Unica One"/>
              <a:cs typeface="Unica One"/>
              <a:sym typeface="Unica One"/>
            </a:endParaRPr>
          </a:p>
        </p:txBody>
      </p:sp>
      <p:sp>
        <p:nvSpPr>
          <p:cNvPr id="47" name="Google Shape;47;p13"/>
          <p:cNvSpPr txBox="1"/>
          <p:nvPr/>
        </p:nvSpPr>
        <p:spPr>
          <a:xfrm>
            <a:off x="5198950" y="1977275"/>
            <a:ext cx="32676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FFFFFF"/>
              </a:solidFill>
              <a:latin typeface="Quicksand"/>
              <a:ea typeface="Quicksand"/>
              <a:cs typeface="Quicksand"/>
              <a:sym typeface="Quicksand"/>
            </a:endParaRPr>
          </a:p>
        </p:txBody>
      </p:sp>
      <p:sp>
        <p:nvSpPr>
          <p:cNvPr id="48" name="Google Shape;48;p13"/>
          <p:cNvSpPr txBox="1"/>
          <p:nvPr/>
        </p:nvSpPr>
        <p:spPr>
          <a:xfrm>
            <a:off x="5198950" y="1674575"/>
            <a:ext cx="3216600" cy="45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a:solidFill>
                <a:srgbClr val="FFFFFF"/>
              </a:solidFill>
              <a:latin typeface="Unica One"/>
              <a:ea typeface="Unica One"/>
              <a:cs typeface="Unica One"/>
              <a:sym typeface="Unica One"/>
            </a:endParaRPr>
          </a:p>
        </p:txBody>
      </p:sp>
      <p:sp>
        <p:nvSpPr>
          <p:cNvPr id="49" name="Google Shape;49;p13"/>
          <p:cNvSpPr txBox="1"/>
          <p:nvPr/>
        </p:nvSpPr>
        <p:spPr>
          <a:xfrm>
            <a:off x="3870000" y="2650100"/>
            <a:ext cx="1258200" cy="880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4500">
              <a:solidFill>
                <a:srgbClr val="FFFFFF"/>
              </a:solidFill>
              <a:latin typeface="Unica One"/>
              <a:ea typeface="Unica One"/>
              <a:cs typeface="Unica One"/>
              <a:sym typeface="Unica One"/>
            </a:endParaRPr>
          </a:p>
        </p:txBody>
      </p:sp>
      <p:sp>
        <p:nvSpPr>
          <p:cNvPr id="50" name="Google Shape;50;p13"/>
          <p:cNvSpPr txBox="1"/>
          <p:nvPr/>
        </p:nvSpPr>
        <p:spPr>
          <a:xfrm>
            <a:off x="5198950" y="3059625"/>
            <a:ext cx="32676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FFFFFF"/>
              </a:solidFill>
              <a:latin typeface="Quicksand"/>
              <a:ea typeface="Quicksand"/>
              <a:cs typeface="Quicksand"/>
              <a:sym typeface="Quicksand"/>
            </a:endParaRPr>
          </a:p>
        </p:txBody>
      </p:sp>
      <p:sp>
        <p:nvSpPr>
          <p:cNvPr id="51" name="Google Shape;51;p13"/>
          <p:cNvSpPr txBox="1"/>
          <p:nvPr/>
        </p:nvSpPr>
        <p:spPr>
          <a:xfrm>
            <a:off x="5198950" y="2756925"/>
            <a:ext cx="3216600" cy="45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a:solidFill>
                <a:srgbClr val="FFFFFF"/>
              </a:solidFill>
              <a:latin typeface="Unica One"/>
              <a:ea typeface="Unica One"/>
              <a:cs typeface="Unica One"/>
              <a:sym typeface="Unica One"/>
            </a:endParaRPr>
          </a:p>
        </p:txBody>
      </p:sp>
      <p:sp>
        <p:nvSpPr>
          <p:cNvPr id="52" name="Google Shape;52;p13"/>
          <p:cNvSpPr txBox="1"/>
          <p:nvPr/>
        </p:nvSpPr>
        <p:spPr>
          <a:xfrm>
            <a:off x="3870000" y="3732450"/>
            <a:ext cx="1258200" cy="880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4500">
              <a:solidFill>
                <a:srgbClr val="FFFFFF"/>
              </a:solidFill>
              <a:latin typeface="Unica One"/>
              <a:ea typeface="Unica One"/>
              <a:cs typeface="Unica One"/>
              <a:sym typeface="Unica One"/>
            </a:endParaRPr>
          </a:p>
        </p:txBody>
      </p:sp>
      <p:sp>
        <p:nvSpPr>
          <p:cNvPr id="53" name="Google Shape;53;p13"/>
          <p:cNvSpPr txBox="1"/>
          <p:nvPr/>
        </p:nvSpPr>
        <p:spPr>
          <a:xfrm>
            <a:off x="5198950" y="4141975"/>
            <a:ext cx="32676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FFFFFF"/>
              </a:solidFill>
              <a:latin typeface="Quicksand"/>
              <a:ea typeface="Quicksand"/>
              <a:cs typeface="Quicksand"/>
              <a:sym typeface="Quicksand"/>
            </a:endParaRPr>
          </a:p>
        </p:txBody>
      </p:sp>
      <p:sp>
        <p:nvSpPr>
          <p:cNvPr id="54" name="Google Shape;54;p13"/>
          <p:cNvSpPr txBox="1"/>
          <p:nvPr/>
        </p:nvSpPr>
        <p:spPr>
          <a:xfrm>
            <a:off x="5198950" y="3839275"/>
            <a:ext cx="3216600" cy="45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a:solidFill>
                <a:srgbClr val="FFFFFF"/>
              </a:solidFill>
              <a:latin typeface="Unica One"/>
              <a:ea typeface="Unica One"/>
              <a:cs typeface="Unica One"/>
              <a:sym typeface="Unica One"/>
            </a:endParaRPr>
          </a:p>
        </p:txBody>
      </p:sp>
      <p:sp>
        <p:nvSpPr>
          <p:cNvPr id="55" name="Google Shape;55;p13"/>
          <p:cNvSpPr txBox="1">
            <a:spLocks noGrp="1"/>
          </p:cNvSpPr>
          <p:nvPr>
            <p:ph type="title"/>
          </p:nvPr>
        </p:nvSpPr>
        <p:spPr>
          <a:xfrm rot="-5400000">
            <a:off x="1139975" y="2469300"/>
            <a:ext cx="4166100" cy="20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6" name="Google Shape;56;p13"/>
          <p:cNvSpPr txBox="1">
            <a:spLocks noGrp="1"/>
          </p:cNvSpPr>
          <p:nvPr>
            <p:ph type="title" idx="2" hasCustomPrompt="1"/>
          </p:nvPr>
        </p:nvSpPr>
        <p:spPr>
          <a:xfrm>
            <a:off x="3870000" y="485400"/>
            <a:ext cx="1258200" cy="88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500"/>
              <a:buNone/>
              <a:defRPr sz="45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r>
              <a:t>xx%</a:t>
            </a:r>
          </a:p>
        </p:txBody>
      </p:sp>
      <p:sp>
        <p:nvSpPr>
          <p:cNvPr id="57" name="Google Shape;57;p13"/>
          <p:cNvSpPr txBox="1">
            <a:spLocks noGrp="1"/>
          </p:cNvSpPr>
          <p:nvPr>
            <p:ph type="subTitle" idx="1"/>
          </p:nvPr>
        </p:nvSpPr>
        <p:spPr>
          <a:xfrm>
            <a:off x="5198950" y="894925"/>
            <a:ext cx="2596500" cy="8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58" name="Google Shape;58;p13"/>
          <p:cNvSpPr txBox="1">
            <a:spLocks noGrp="1"/>
          </p:cNvSpPr>
          <p:nvPr>
            <p:ph type="title" idx="3"/>
          </p:nvPr>
        </p:nvSpPr>
        <p:spPr>
          <a:xfrm>
            <a:off x="5198950" y="592225"/>
            <a:ext cx="3216600" cy="455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b="1"/>
            </a:lvl1pPr>
            <a:lvl2pPr lvl="1" rtl="0">
              <a:spcBef>
                <a:spcPts val="0"/>
              </a:spcBef>
              <a:spcAft>
                <a:spcPts val="0"/>
              </a:spcAft>
              <a:buNone/>
              <a:defRPr sz="2200" b="1">
                <a:latin typeface="Quicksand"/>
                <a:ea typeface="Quicksand"/>
                <a:cs typeface="Quicksand"/>
                <a:sym typeface="Quicksand"/>
              </a:defRPr>
            </a:lvl2pPr>
            <a:lvl3pPr lvl="2" rtl="0">
              <a:spcBef>
                <a:spcPts val="0"/>
              </a:spcBef>
              <a:spcAft>
                <a:spcPts val="0"/>
              </a:spcAft>
              <a:buNone/>
              <a:defRPr sz="2200" b="1">
                <a:latin typeface="Quicksand"/>
                <a:ea typeface="Quicksand"/>
                <a:cs typeface="Quicksand"/>
                <a:sym typeface="Quicksand"/>
              </a:defRPr>
            </a:lvl3pPr>
            <a:lvl4pPr lvl="3" rtl="0">
              <a:spcBef>
                <a:spcPts val="0"/>
              </a:spcBef>
              <a:spcAft>
                <a:spcPts val="0"/>
              </a:spcAft>
              <a:buNone/>
              <a:defRPr sz="2200" b="1">
                <a:latin typeface="Quicksand"/>
                <a:ea typeface="Quicksand"/>
                <a:cs typeface="Quicksand"/>
                <a:sym typeface="Quicksand"/>
              </a:defRPr>
            </a:lvl4pPr>
            <a:lvl5pPr lvl="4" rtl="0">
              <a:spcBef>
                <a:spcPts val="0"/>
              </a:spcBef>
              <a:spcAft>
                <a:spcPts val="0"/>
              </a:spcAft>
              <a:buNone/>
              <a:defRPr sz="2200" b="1">
                <a:latin typeface="Quicksand"/>
                <a:ea typeface="Quicksand"/>
                <a:cs typeface="Quicksand"/>
                <a:sym typeface="Quicksand"/>
              </a:defRPr>
            </a:lvl5pPr>
            <a:lvl6pPr lvl="5" rtl="0">
              <a:spcBef>
                <a:spcPts val="0"/>
              </a:spcBef>
              <a:spcAft>
                <a:spcPts val="0"/>
              </a:spcAft>
              <a:buNone/>
              <a:defRPr sz="2200" b="1">
                <a:latin typeface="Quicksand"/>
                <a:ea typeface="Quicksand"/>
                <a:cs typeface="Quicksand"/>
                <a:sym typeface="Quicksand"/>
              </a:defRPr>
            </a:lvl6pPr>
            <a:lvl7pPr lvl="6" rtl="0">
              <a:spcBef>
                <a:spcPts val="0"/>
              </a:spcBef>
              <a:spcAft>
                <a:spcPts val="0"/>
              </a:spcAft>
              <a:buNone/>
              <a:defRPr sz="2200" b="1">
                <a:latin typeface="Quicksand"/>
                <a:ea typeface="Quicksand"/>
                <a:cs typeface="Quicksand"/>
                <a:sym typeface="Quicksand"/>
              </a:defRPr>
            </a:lvl7pPr>
            <a:lvl8pPr lvl="7" rtl="0">
              <a:spcBef>
                <a:spcPts val="0"/>
              </a:spcBef>
              <a:spcAft>
                <a:spcPts val="0"/>
              </a:spcAft>
              <a:buNone/>
              <a:defRPr sz="2200" b="1">
                <a:latin typeface="Quicksand"/>
                <a:ea typeface="Quicksand"/>
                <a:cs typeface="Quicksand"/>
                <a:sym typeface="Quicksand"/>
              </a:defRPr>
            </a:lvl8pPr>
            <a:lvl9pPr lvl="8" rtl="0">
              <a:spcBef>
                <a:spcPts val="0"/>
              </a:spcBef>
              <a:spcAft>
                <a:spcPts val="0"/>
              </a:spcAft>
              <a:buNone/>
              <a:defRPr sz="2200" b="1">
                <a:latin typeface="Quicksand"/>
                <a:ea typeface="Quicksand"/>
                <a:cs typeface="Quicksand"/>
                <a:sym typeface="Quicksand"/>
              </a:defRPr>
            </a:lvl9pPr>
          </a:lstStyle>
          <a:p>
            <a:endParaRPr/>
          </a:p>
        </p:txBody>
      </p:sp>
      <p:sp>
        <p:nvSpPr>
          <p:cNvPr id="59" name="Google Shape;59;p13"/>
          <p:cNvSpPr txBox="1">
            <a:spLocks noGrp="1"/>
          </p:cNvSpPr>
          <p:nvPr>
            <p:ph type="title" idx="4" hasCustomPrompt="1"/>
          </p:nvPr>
        </p:nvSpPr>
        <p:spPr>
          <a:xfrm>
            <a:off x="3870000" y="1567750"/>
            <a:ext cx="1258200" cy="88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500"/>
              <a:buNone/>
              <a:defRPr sz="45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r>
              <a:t>xx%</a:t>
            </a:r>
          </a:p>
        </p:txBody>
      </p:sp>
      <p:sp>
        <p:nvSpPr>
          <p:cNvPr id="60" name="Google Shape;60;p13"/>
          <p:cNvSpPr txBox="1">
            <a:spLocks noGrp="1"/>
          </p:cNvSpPr>
          <p:nvPr>
            <p:ph type="subTitle" idx="5"/>
          </p:nvPr>
        </p:nvSpPr>
        <p:spPr>
          <a:xfrm>
            <a:off x="5198950" y="1977275"/>
            <a:ext cx="2596500" cy="8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61" name="Google Shape;61;p13"/>
          <p:cNvSpPr txBox="1">
            <a:spLocks noGrp="1"/>
          </p:cNvSpPr>
          <p:nvPr>
            <p:ph type="title" idx="6"/>
          </p:nvPr>
        </p:nvSpPr>
        <p:spPr>
          <a:xfrm>
            <a:off x="5198950" y="1674575"/>
            <a:ext cx="2556000" cy="455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b="1"/>
            </a:lvl1pPr>
            <a:lvl2pPr lvl="1" rtl="0">
              <a:spcBef>
                <a:spcPts val="0"/>
              </a:spcBef>
              <a:spcAft>
                <a:spcPts val="0"/>
              </a:spcAft>
              <a:buNone/>
              <a:defRPr sz="2200" b="1">
                <a:latin typeface="Quicksand"/>
                <a:ea typeface="Quicksand"/>
                <a:cs typeface="Quicksand"/>
                <a:sym typeface="Quicksand"/>
              </a:defRPr>
            </a:lvl2pPr>
            <a:lvl3pPr lvl="2" rtl="0">
              <a:spcBef>
                <a:spcPts val="0"/>
              </a:spcBef>
              <a:spcAft>
                <a:spcPts val="0"/>
              </a:spcAft>
              <a:buNone/>
              <a:defRPr sz="2200" b="1">
                <a:latin typeface="Quicksand"/>
                <a:ea typeface="Quicksand"/>
                <a:cs typeface="Quicksand"/>
                <a:sym typeface="Quicksand"/>
              </a:defRPr>
            </a:lvl3pPr>
            <a:lvl4pPr lvl="3" rtl="0">
              <a:spcBef>
                <a:spcPts val="0"/>
              </a:spcBef>
              <a:spcAft>
                <a:spcPts val="0"/>
              </a:spcAft>
              <a:buNone/>
              <a:defRPr sz="2200" b="1">
                <a:latin typeface="Quicksand"/>
                <a:ea typeface="Quicksand"/>
                <a:cs typeface="Quicksand"/>
                <a:sym typeface="Quicksand"/>
              </a:defRPr>
            </a:lvl4pPr>
            <a:lvl5pPr lvl="4" rtl="0">
              <a:spcBef>
                <a:spcPts val="0"/>
              </a:spcBef>
              <a:spcAft>
                <a:spcPts val="0"/>
              </a:spcAft>
              <a:buNone/>
              <a:defRPr sz="2200" b="1">
                <a:latin typeface="Quicksand"/>
                <a:ea typeface="Quicksand"/>
                <a:cs typeface="Quicksand"/>
                <a:sym typeface="Quicksand"/>
              </a:defRPr>
            </a:lvl5pPr>
            <a:lvl6pPr lvl="5" rtl="0">
              <a:spcBef>
                <a:spcPts val="0"/>
              </a:spcBef>
              <a:spcAft>
                <a:spcPts val="0"/>
              </a:spcAft>
              <a:buNone/>
              <a:defRPr sz="2200" b="1">
                <a:latin typeface="Quicksand"/>
                <a:ea typeface="Quicksand"/>
                <a:cs typeface="Quicksand"/>
                <a:sym typeface="Quicksand"/>
              </a:defRPr>
            </a:lvl6pPr>
            <a:lvl7pPr lvl="6" rtl="0">
              <a:spcBef>
                <a:spcPts val="0"/>
              </a:spcBef>
              <a:spcAft>
                <a:spcPts val="0"/>
              </a:spcAft>
              <a:buNone/>
              <a:defRPr sz="2200" b="1">
                <a:latin typeface="Quicksand"/>
                <a:ea typeface="Quicksand"/>
                <a:cs typeface="Quicksand"/>
                <a:sym typeface="Quicksand"/>
              </a:defRPr>
            </a:lvl7pPr>
            <a:lvl8pPr lvl="7" rtl="0">
              <a:spcBef>
                <a:spcPts val="0"/>
              </a:spcBef>
              <a:spcAft>
                <a:spcPts val="0"/>
              </a:spcAft>
              <a:buNone/>
              <a:defRPr sz="2200" b="1">
                <a:latin typeface="Quicksand"/>
                <a:ea typeface="Quicksand"/>
                <a:cs typeface="Quicksand"/>
                <a:sym typeface="Quicksand"/>
              </a:defRPr>
            </a:lvl8pPr>
            <a:lvl9pPr lvl="8" rtl="0">
              <a:spcBef>
                <a:spcPts val="0"/>
              </a:spcBef>
              <a:spcAft>
                <a:spcPts val="0"/>
              </a:spcAft>
              <a:buNone/>
              <a:defRPr sz="2200" b="1">
                <a:latin typeface="Quicksand"/>
                <a:ea typeface="Quicksand"/>
                <a:cs typeface="Quicksand"/>
                <a:sym typeface="Quicksand"/>
              </a:defRPr>
            </a:lvl9pPr>
          </a:lstStyle>
          <a:p>
            <a:endParaRPr/>
          </a:p>
        </p:txBody>
      </p:sp>
      <p:sp>
        <p:nvSpPr>
          <p:cNvPr id="62" name="Google Shape;62;p13"/>
          <p:cNvSpPr txBox="1">
            <a:spLocks noGrp="1"/>
          </p:cNvSpPr>
          <p:nvPr>
            <p:ph type="title" idx="7" hasCustomPrompt="1"/>
          </p:nvPr>
        </p:nvSpPr>
        <p:spPr>
          <a:xfrm>
            <a:off x="3870000" y="2650100"/>
            <a:ext cx="1258200" cy="88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500"/>
              <a:buNone/>
              <a:defRPr sz="45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r>
              <a:t>xx%</a:t>
            </a:r>
          </a:p>
        </p:txBody>
      </p:sp>
      <p:sp>
        <p:nvSpPr>
          <p:cNvPr id="63" name="Google Shape;63;p13"/>
          <p:cNvSpPr txBox="1">
            <a:spLocks noGrp="1"/>
          </p:cNvSpPr>
          <p:nvPr>
            <p:ph type="subTitle" idx="8"/>
          </p:nvPr>
        </p:nvSpPr>
        <p:spPr>
          <a:xfrm>
            <a:off x="5198950" y="3059625"/>
            <a:ext cx="2596500" cy="8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64" name="Google Shape;64;p13"/>
          <p:cNvSpPr txBox="1">
            <a:spLocks noGrp="1"/>
          </p:cNvSpPr>
          <p:nvPr>
            <p:ph type="title" idx="9"/>
          </p:nvPr>
        </p:nvSpPr>
        <p:spPr>
          <a:xfrm>
            <a:off x="5198950" y="2756925"/>
            <a:ext cx="2556000" cy="455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b="1"/>
            </a:lvl1pPr>
            <a:lvl2pPr lvl="1" rtl="0">
              <a:spcBef>
                <a:spcPts val="0"/>
              </a:spcBef>
              <a:spcAft>
                <a:spcPts val="0"/>
              </a:spcAft>
              <a:buNone/>
              <a:defRPr sz="2200" b="1">
                <a:latin typeface="Quicksand"/>
                <a:ea typeface="Quicksand"/>
                <a:cs typeface="Quicksand"/>
                <a:sym typeface="Quicksand"/>
              </a:defRPr>
            </a:lvl2pPr>
            <a:lvl3pPr lvl="2" rtl="0">
              <a:spcBef>
                <a:spcPts val="0"/>
              </a:spcBef>
              <a:spcAft>
                <a:spcPts val="0"/>
              </a:spcAft>
              <a:buNone/>
              <a:defRPr sz="2200" b="1">
                <a:latin typeface="Quicksand"/>
                <a:ea typeface="Quicksand"/>
                <a:cs typeface="Quicksand"/>
                <a:sym typeface="Quicksand"/>
              </a:defRPr>
            </a:lvl3pPr>
            <a:lvl4pPr lvl="3" rtl="0">
              <a:spcBef>
                <a:spcPts val="0"/>
              </a:spcBef>
              <a:spcAft>
                <a:spcPts val="0"/>
              </a:spcAft>
              <a:buNone/>
              <a:defRPr sz="2200" b="1">
                <a:latin typeface="Quicksand"/>
                <a:ea typeface="Quicksand"/>
                <a:cs typeface="Quicksand"/>
                <a:sym typeface="Quicksand"/>
              </a:defRPr>
            </a:lvl4pPr>
            <a:lvl5pPr lvl="4" rtl="0">
              <a:spcBef>
                <a:spcPts val="0"/>
              </a:spcBef>
              <a:spcAft>
                <a:spcPts val="0"/>
              </a:spcAft>
              <a:buNone/>
              <a:defRPr sz="2200" b="1">
                <a:latin typeface="Quicksand"/>
                <a:ea typeface="Quicksand"/>
                <a:cs typeface="Quicksand"/>
                <a:sym typeface="Quicksand"/>
              </a:defRPr>
            </a:lvl5pPr>
            <a:lvl6pPr lvl="5" rtl="0">
              <a:spcBef>
                <a:spcPts val="0"/>
              </a:spcBef>
              <a:spcAft>
                <a:spcPts val="0"/>
              </a:spcAft>
              <a:buNone/>
              <a:defRPr sz="2200" b="1">
                <a:latin typeface="Quicksand"/>
                <a:ea typeface="Quicksand"/>
                <a:cs typeface="Quicksand"/>
                <a:sym typeface="Quicksand"/>
              </a:defRPr>
            </a:lvl6pPr>
            <a:lvl7pPr lvl="6" rtl="0">
              <a:spcBef>
                <a:spcPts val="0"/>
              </a:spcBef>
              <a:spcAft>
                <a:spcPts val="0"/>
              </a:spcAft>
              <a:buNone/>
              <a:defRPr sz="2200" b="1">
                <a:latin typeface="Quicksand"/>
                <a:ea typeface="Quicksand"/>
                <a:cs typeface="Quicksand"/>
                <a:sym typeface="Quicksand"/>
              </a:defRPr>
            </a:lvl7pPr>
            <a:lvl8pPr lvl="7" rtl="0">
              <a:spcBef>
                <a:spcPts val="0"/>
              </a:spcBef>
              <a:spcAft>
                <a:spcPts val="0"/>
              </a:spcAft>
              <a:buNone/>
              <a:defRPr sz="2200" b="1">
                <a:latin typeface="Quicksand"/>
                <a:ea typeface="Quicksand"/>
                <a:cs typeface="Quicksand"/>
                <a:sym typeface="Quicksand"/>
              </a:defRPr>
            </a:lvl8pPr>
            <a:lvl9pPr lvl="8" rtl="0">
              <a:spcBef>
                <a:spcPts val="0"/>
              </a:spcBef>
              <a:spcAft>
                <a:spcPts val="0"/>
              </a:spcAft>
              <a:buNone/>
              <a:defRPr sz="2200" b="1">
                <a:latin typeface="Quicksand"/>
                <a:ea typeface="Quicksand"/>
                <a:cs typeface="Quicksand"/>
                <a:sym typeface="Quicksand"/>
              </a:defRPr>
            </a:lvl9pPr>
          </a:lstStyle>
          <a:p>
            <a:endParaRPr/>
          </a:p>
        </p:txBody>
      </p:sp>
      <p:sp>
        <p:nvSpPr>
          <p:cNvPr id="65" name="Google Shape;65;p13"/>
          <p:cNvSpPr txBox="1">
            <a:spLocks noGrp="1"/>
          </p:cNvSpPr>
          <p:nvPr>
            <p:ph type="title" idx="13" hasCustomPrompt="1"/>
          </p:nvPr>
        </p:nvSpPr>
        <p:spPr>
          <a:xfrm>
            <a:off x="3870000" y="3732450"/>
            <a:ext cx="1258200" cy="88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500"/>
              <a:buNone/>
              <a:defRPr sz="45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r>
              <a:t>xx%</a:t>
            </a:r>
          </a:p>
        </p:txBody>
      </p:sp>
      <p:sp>
        <p:nvSpPr>
          <p:cNvPr id="66" name="Google Shape;66;p13"/>
          <p:cNvSpPr txBox="1">
            <a:spLocks noGrp="1"/>
          </p:cNvSpPr>
          <p:nvPr>
            <p:ph type="subTitle" idx="14"/>
          </p:nvPr>
        </p:nvSpPr>
        <p:spPr>
          <a:xfrm>
            <a:off x="5198950" y="4141975"/>
            <a:ext cx="2596500" cy="8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67" name="Google Shape;67;p13"/>
          <p:cNvSpPr txBox="1">
            <a:spLocks noGrp="1"/>
          </p:cNvSpPr>
          <p:nvPr>
            <p:ph type="title" idx="15"/>
          </p:nvPr>
        </p:nvSpPr>
        <p:spPr>
          <a:xfrm>
            <a:off x="5198950" y="3839275"/>
            <a:ext cx="2556000" cy="455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b="1"/>
            </a:lvl1pPr>
            <a:lvl2pPr lvl="1" rtl="0">
              <a:spcBef>
                <a:spcPts val="0"/>
              </a:spcBef>
              <a:spcAft>
                <a:spcPts val="0"/>
              </a:spcAft>
              <a:buNone/>
              <a:defRPr sz="2200" b="1">
                <a:latin typeface="Quicksand"/>
                <a:ea typeface="Quicksand"/>
                <a:cs typeface="Quicksand"/>
                <a:sym typeface="Quicksand"/>
              </a:defRPr>
            </a:lvl2pPr>
            <a:lvl3pPr lvl="2" rtl="0">
              <a:spcBef>
                <a:spcPts val="0"/>
              </a:spcBef>
              <a:spcAft>
                <a:spcPts val="0"/>
              </a:spcAft>
              <a:buNone/>
              <a:defRPr sz="2200" b="1">
                <a:latin typeface="Quicksand"/>
                <a:ea typeface="Quicksand"/>
                <a:cs typeface="Quicksand"/>
                <a:sym typeface="Quicksand"/>
              </a:defRPr>
            </a:lvl3pPr>
            <a:lvl4pPr lvl="3" rtl="0">
              <a:spcBef>
                <a:spcPts val="0"/>
              </a:spcBef>
              <a:spcAft>
                <a:spcPts val="0"/>
              </a:spcAft>
              <a:buNone/>
              <a:defRPr sz="2200" b="1">
                <a:latin typeface="Quicksand"/>
                <a:ea typeface="Quicksand"/>
                <a:cs typeface="Quicksand"/>
                <a:sym typeface="Quicksand"/>
              </a:defRPr>
            </a:lvl4pPr>
            <a:lvl5pPr lvl="4" rtl="0">
              <a:spcBef>
                <a:spcPts val="0"/>
              </a:spcBef>
              <a:spcAft>
                <a:spcPts val="0"/>
              </a:spcAft>
              <a:buNone/>
              <a:defRPr sz="2200" b="1">
                <a:latin typeface="Quicksand"/>
                <a:ea typeface="Quicksand"/>
                <a:cs typeface="Quicksand"/>
                <a:sym typeface="Quicksand"/>
              </a:defRPr>
            </a:lvl5pPr>
            <a:lvl6pPr lvl="5" rtl="0">
              <a:spcBef>
                <a:spcPts val="0"/>
              </a:spcBef>
              <a:spcAft>
                <a:spcPts val="0"/>
              </a:spcAft>
              <a:buNone/>
              <a:defRPr sz="2200" b="1">
                <a:latin typeface="Quicksand"/>
                <a:ea typeface="Quicksand"/>
                <a:cs typeface="Quicksand"/>
                <a:sym typeface="Quicksand"/>
              </a:defRPr>
            </a:lvl6pPr>
            <a:lvl7pPr lvl="6" rtl="0">
              <a:spcBef>
                <a:spcPts val="0"/>
              </a:spcBef>
              <a:spcAft>
                <a:spcPts val="0"/>
              </a:spcAft>
              <a:buNone/>
              <a:defRPr sz="2200" b="1">
                <a:latin typeface="Quicksand"/>
                <a:ea typeface="Quicksand"/>
                <a:cs typeface="Quicksand"/>
                <a:sym typeface="Quicksand"/>
              </a:defRPr>
            </a:lvl7pPr>
            <a:lvl8pPr lvl="7" rtl="0">
              <a:spcBef>
                <a:spcPts val="0"/>
              </a:spcBef>
              <a:spcAft>
                <a:spcPts val="0"/>
              </a:spcAft>
              <a:buNone/>
              <a:defRPr sz="2200" b="1">
                <a:latin typeface="Quicksand"/>
                <a:ea typeface="Quicksand"/>
                <a:cs typeface="Quicksand"/>
                <a:sym typeface="Quicksand"/>
              </a:defRPr>
            </a:lvl8pPr>
            <a:lvl9pPr lvl="8" rtl="0">
              <a:spcBef>
                <a:spcPts val="0"/>
              </a:spcBef>
              <a:spcAft>
                <a:spcPts val="0"/>
              </a:spcAft>
              <a:buNone/>
              <a:defRPr sz="2200" b="1">
                <a:latin typeface="Quicksand"/>
                <a:ea typeface="Quicksand"/>
                <a:cs typeface="Quicksand"/>
                <a:sym typeface="Quicksan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3_1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0" name="Google Shape;70;p14"/>
          <p:cNvSpPr txBox="1"/>
          <p:nvPr/>
        </p:nvSpPr>
        <p:spPr>
          <a:xfrm>
            <a:off x="1415149" y="1806675"/>
            <a:ext cx="22815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FFFFFF"/>
              </a:solidFill>
              <a:latin typeface="Quicksand"/>
              <a:ea typeface="Quicksand"/>
              <a:cs typeface="Quicksand"/>
              <a:sym typeface="Quicksand"/>
            </a:endParaRPr>
          </a:p>
        </p:txBody>
      </p:sp>
      <p:sp>
        <p:nvSpPr>
          <p:cNvPr id="71" name="Google Shape;71;p14"/>
          <p:cNvSpPr txBox="1"/>
          <p:nvPr/>
        </p:nvSpPr>
        <p:spPr>
          <a:xfrm>
            <a:off x="1415149" y="1503975"/>
            <a:ext cx="2246100" cy="45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a:solidFill>
                <a:srgbClr val="FFFFFF"/>
              </a:solidFill>
              <a:latin typeface="Unica One"/>
              <a:ea typeface="Unica One"/>
              <a:cs typeface="Unica One"/>
              <a:sym typeface="Unica One"/>
            </a:endParaRPr>
          </a:p>
        </p:txBody>
      </p:sp>
      <p:sp>
        <p:nvSpPr>
          <p:cNvPr id="72" name="Google Shape;72;p14"/>
          <p:cNvSpPr txBox="1">
            <a:spLocks noGrp="1"/>
          </p:cNvSpPr>
          <p:nvPr>
            <p:ph type="title" idx="2" hasCustomPrompt="1"/>
          </p:nvPr>
        </p:nvSpPr>
        <p:spPr>
          <a:xfrm>
            <a:off x="1064725" y="989250"/>
            <a:ext cx="796800" cy="88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500"/>
              <a:buNone/>
              <a:defRPr sz="47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r>
              <a:t>xx%</a:t>
            </a:r>
          </a:p>
        </p:txBody>
      </p:sp>
      <p:sp>
        <p:nvSpPr>
          <p:cNvPr id="73" name="Google Shape;73;p14"/>
          <p:cNvSpPr txBox="1">
            <a:spLocks noGrp="1"/>
          </p:cNvSpPr>
          <p:nvPr>
            <p:ph type="subTitle" idx="1"/>
          </p:nvPr>
        </p:nvSpPr>
        <p:spPr>
          <a:xfrm>
            <a:off x="1064724" y="2020600"/>
            <a:ext cx="2281500" cy="8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74" name="Google Shape;74;p14"/>
          <p:cNvSpPr txBox="1">
            <a:spLocks noGrp="1"/>
          </p:cNvSpPr>
          <p:nvPr>
            <p:ph type="title" idx="3"/>
          </p:nvPr>
        </p:nvSpPr>
        <p:spPr>
          <a:xfrm>
            <a:off x="1064724" y="1717900"/>
            <a:ext cx="2281500" cy="455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b="1"/>
            </a:lvl1pPr>
            <a:lvl2pPr lvl="1" rtl="0">
              <a:spcBef>
                <a:spcPts val="0"/>
              </a:spcBef>
              <a:spcAft>
                <a:spcPts val="0"/>
              </a:spcAft>
              <a:buNone/>
              <a:defRPr sz="2200" b="1">
                <a:latin typeface="Quicksand"/>
                <a:ea typeface="Quicksand"/>
                <a:cs typeface="Quicksand"/>
                <a:sym typeface="Quicksand"/>
              </a:defRPr>
            </a:lvl2pPr>
            <a:lvl3pPr lvl="2" rtl="0">
              <a:spcBef>
                <a:spcPts val="0"/>
              </a:spcBef>
              <a:spcAft>
                <a:spcPts val="0"/>
              </a:spcAft>
              <a:buNone/>
              <a:defRPr sz="2200" b="1">
                <a:latin typeface="Quicksand"/>
                <a:ea typeface="Quicksand"/>
                <a:cs typeface="Quicksand"/>
                <a:sym typeface="Quicksand"/>
              </a:defRPr>
            </a:lvl3pPr>
            <a:lvl4pPr lvl="3" rtl="0">
              <a:spcBef>
                <a:spcPts val="0"/>
              </a:spcBef>
              <a:spcAft>
                <a:spcPts val="0"/>
              </a:spcAft>
              <a:buNone/>
              <a:defRPr sz="2200" b="1">
                <a:latin typeface="Quicksand"/>
                <a:ea typeface="Quicksand"/>
                <a:cs typeface="Quicksand"/>
                <a:sym typeface="Quicksand"/>
              </a:defRPr>
            </a:lvl4pPr>
            <a:lvl5pPr lvl="4" rtl="0">
              <a:spcBef>
                <a:spcPts val="0"/>
              </a:spcBef>
              <a:spcAft>
                <a:spcPts val="0"/>
              </a:spcAft>
              <a:buNone/>
              <a:defRPr sz="2200" b="1">
                <a:latin typeface="Quicksand"/>
                <a:ea typeface="Quicksand"/>
                <a:cs typeface="Quicksand"/>
                <a:sym typeface="Quicksand"/>
              </a:defRPr>
            </a:lvl5pPr>
            <a:lvl6pPr lvl="5" rtl="0">
              <a:spcBef>
                <a:spcPts val="0"/>
              </a:spcBef>
              <a:spcAft>
                <a:spcPts val="0"/>
              </a:spcAft>
              <a:buNone/>
              <a:defRPr sz="2200" b="1">
                <a:latin typeface="Quicksand"/>
                <a:ea typeface="Quicksand"/>
                <a:cs typeface="Quicksand"/>
                <a:sym typeface="Quicksand"/>
              </a:defRPr>
            </a:lvl6pPr>
            <a:lvl7pPr lvl="6" rtl="0">
              <a:spcBef>
                <a:spcPts val="0"/>
              </a:spcBef>
              <a:spcAft>
                <a:spcPts val="0"/>
              </a:spcAft>
              <a:buNone/>
              <a:defRPr sz="2200" b="1">
                <a:latin typeface="Quicksand"/>
                <a:ea typeface="Quicksand"/>
                <a:cs typeface="Quicksand"/>
                <a:sym typeface="Quicksand"/>
              </a:defRPr>
            </a:lvl7pPr>
            <a:lvl8pPr lvl="7" rtl="0">
              <a:spcBef>
                <a:spcPts val="0"/>
              </a:spcBef>
              <a:spcAft>
                <a:spcPts val="0"/>
              </a:spcAft>
              <a:buNone/>
              <a:defRPr sz="2200" b="1">
                <a:latin typeface="Quicksand"/>
                <a:ea typeface="Quicksand"/>
                <a:cs typeface="Quicksand"/>
                <a:sym typeface="Quicksand"/>
              </a:defRPr>
            </a:lvl8pPr>
            <a:lvl9pPr lvl="8" rtl="0">
              <a:spcBef>
                <a:spcPts val="0"/>
              </a:spcBef>
              <a:spcAft>
                <a:spcPts val="0"/>
              </a:spcAft>
              <a:buNone/>
              <a:defRPr sz="2200" b="1">
                <a:latin typeface="Quicksand"/>
                <a:ea typeface="Quicksand"/>
                <a:cs typeface="Quicksand"/>
                <a:sym typeface="Quicksand"/>
              </a:defRPr>
            </a:lvl9pPr>
          </a:lstStyle>
          <a:p>
            <a:endParaRPr/>
          </a:p>
        </p:txBody>
      </p:sp>
      <p:sp>
        <p:nvSpPr>
          <p:cNvPr id="75" name="Google Shape;75;p14"/>
          <p:cNvSpPr txBox="1"/>
          <p:nvPr/>
        </p:nvSpPr>
        <p:spPr>
          <a:xfrm>
            <a:off x="3777074" y="1806675"/>
            <a:ext cx="22815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FFFFFF"/>
              </a:solidFill>
              <a:latin typeface="Quicksand"/>
              <a:ea typeface="Quicksand"/>
              <a:cs typeface="Quicksand"/>
              <a:sym typeface="Quicksand"/>
            </a:endParaRPr>
          </a:p>
        </p:txBody>
      </p:sp>
      <p:sp>
        <p:nvSpPr>
          <p:cNvPr id="76" name="Google Shape;76;p14"/>
          <p:cNvSpPr txBox="1"/>
          <p:nvPr/>
        </p:nvSpPr>
        <p:spPr>
          <a:xfrm>
            <a:off x="3777074" y="1503975"/>
            <a:ext cx="2246100" cy="45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a:solidFill>
                <a:srgbClr val="FFFFFF"/>
              </a:solidFill>
              <a:latin typeface="Unica One"/>
              <a:ea typeface="Unica One"/>
              <a:cs typeface="Unica One"/>
              <a:sym typeface="Unica One"/>
            </a:endParaRPr>
          </a:p>
        </p:txBody>
      </p:sp>
      <p:sp>
        <p:nvSpPr>
          <p:cNvPr id="77" name="Google Shape;77;p14"/>
          <p:cNvSpPr txBox="1">
            <a:spLocks noGrp="1"/>
          </p:cNvSpPr>
          <p:nvPr>
            <p:ph type="title" idx="4" hasCustomPrompt="1"/>
          </p:nvPr>
        </p:nvSpPr>
        <p:spPr>
          <a:xfrm>
            <a:off x="3426650" y="989250"/>
            <a:ext cx="796800" cy="88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500"/>
              <a:buNone/>
              <a:defRPr sz="47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r>
              <a:t>xx%</a:t>
            </a:r>
          </a:p>
        </p:txBody>
      </p:sp>
      <p:sp>
        <p:nvSpPr>
          <p:cNvPr id="78" name="Google Shape;78;p14"/>
          <p:cNvSpPr txBox="1">
            <a:spLocks noGrp="1"/>
          </p:cNvSpPr>
          <p:nvPr>
            <p:ph type="subTitle" idx="5"/>
          </p:nvPr>
        </p:nvSpPr>
        <p:spPr>
          <a:xfrm>
            <a:off x="3426649" y="2020600"/>
            <a:ext cx="2281500" cy="8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79" name="Google Shape;79;p14"/>
          <p:cNvSpPr txBox="1">
            <a:spLocks noGrp="1"/>
          </p:cNvSpPr>
          <p:nvPr>
            <p:ph type="title" idx="6"/>
          </p:nvPr>
        </p:nvSpPr>
        <p:spPr>
          <a:xfrm>
            <a:off x="3426649" y="1717900"/>
            <a:ext cx="2281500" cy="455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b="1"/>
            </a:lvl1pPr>
            <a:lvl2pPr lvl="1" rtl="0">
              <a:spcBef>
                <a:spcPts val="0"/>
              </a:spcBef>
              <a:spcAft>
                <a:spcPts val="0"/>
              </a:spcAft>
              <a:buNone/>
              <a:defRPr sz="2200" b="1">
                <a:latin typeface="Quicksand"/>
                <a:ea typeface="Quicksand"/>
                <a:cs typeface="Quicksand"/>
                <a:sym typeface="Quicksand"/>
              </a:defRPr>
            </a:lvl2pPr>
            <a:lvl3pPr lvl="2" rtl="0">
              <a:spcBef>
                <a:spcPts val="0"/>
              </a:spcBef>
              <a:spcAft>
                <a:spcPts val="0"/>
              </a:spcAft>
              <a:buNone/>
              <a:defRPr sz="2200" b="1">
                <a:latin typeface="Quicksand"/>
                <a:ea typeface="Quicksand"/>
                <a:cs typeface="Quicksand"/>
                <a:sym typeface="Quicksand"/>
              </a:defRPr>
            </a:lvl3pPr>
            <a:lvl4pPr lvl="3" rtl="0">
              <a:spcBef>
                <a:spcPts val="0"/>
              </a:spcBef>
              <a:spcAft>
                <a:spcPts val="0"/>
              </a:spcAft>
              <a:buNone/>
              <a:defRPr sz="2200" b="1">
                <a:latin typeface="Quicksand"/>
                <a:ea typeface="Quicksand"/>
                <a:cs typeface="Quicksand"/>
                <a:sym typeface="Quicksand"/>
              </a:defRPr>
            </a:lvl4pPr>
            <a:lvl5pPr lvl="4" rtl="0">
              <a:spcBef>
                <a:spcPts val="0"/>
              </a:spcBef>
              <a:spcAft>
                <a:spcPts val="0"/>
              </a:spcAft>
              <a:buNone/>
              <a:defRPr sz="2200" b="1">
                <a:latin typeface="Quicksand"/>
                <a:ea typeface="Quicksand"/>
                <a:cs typeface="Quicksand"/>
                <a:sym typeface="Quicksand"/>
              </a:defRPr>
            </a:lvl5pPr>
            <a:lvl6pPr lvl="5" rtl="0">
              <a:spcBef>
                <a:spcPts val="0"/>
              </a:spcBef>
              <a:spcAft>
                <a:spcPts val="0"/>
              </a:spcAft>
              <a:buNone/>
              <a:defRPr sz="2200" b="1">
                <a:latin typeface="Quicksand"/>
                <a:ea typeface="Quicksand"/>
                <a:cs typeface="Quicksand"/>
                <a:sym typeface="Quicksand"/>
              </a:defRPr>
            </a:lvl6pPr>
            <a:lvl7pPr lvl="6" rtl="0">
              <a:spcBef>
                <a:spcPts val="0"/>
              </a:spcBef>
              <a:spcAft>
                <a:spcPts val="0"/>
              </a:spcAft>
              <a:buNone/>
              <a:defRPr sz="2200" b="1">
                <a:latin typeface="Quicksand"/>
                <a:ea typeface="Quicksand"/>
                <a:cs typeface="Quicksand"/>
                <a:sym typeface="Quicksand"/>
              </a:defRPr>
            </a:lvl7pPr>
            <a:lvl8pPr lvl="7" rtl="0">
              <a:spcBef>
                <a:spcPts val="0"/>
              </a:spcBef>
              <a:spcAft>
                <a:spcPts val="0"/>
              </a:spcAft>
              <a:buNone/>
              <a:defRPr sz="2200" b="1">
                <a:latin typeface="Quicksand"/>
                <a:ea typeface="Quicksand"/>
                <a:cs typeface="Quicksand"/>
                <a:sym typeface="Quicksand"/>
              </a:defRPr>
            </a:lvl8pPr>
            <a:lvl9pPr lvl="8" rtl="0">
              <a:spcBef>
                <a:spcPts val="0"/>
              </a:spcBef>
              <a:spcAft>
                <a:spcPts val="0"/>
              </a:spcAft>
              <a:buNone/>
              <a:defRPr sz="2200" b="1">
                <a:latin typeface="Quicksand"/>
                <a:ea typeface="Quicksand"/>
                <a:cs typeface="Quicksand"/>
                <a:sym typeface="Quicksand"/>
              </a:defRPr>
            </a:lvl9pPr>
          </a:lstStyle>
          <a:p>
            <a:endParaRPr/>
          </a:p>
        </p:txBody>
      </p:sp>
      <p:sp>
        <p:nvSpPr>
          <p:cNvPr id="80" name="Google Shape;80;p14"/>
          <p:cNvSpPr txBox="1"/>
          <p:nvPr/>
        </p:nvSpPr>
        <p:spPr>
          <a:xfrm>
            <a:off x="6148199" y="1806675"/>
            <a:ext cx="22815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FFFFFF"/>
              </a:solidFill>
              <a:latin typeface="Quicksand"/>
              <a:ea typeface="Quicksand"/>
              <a:cs typeface="Quicksand"/>
              <a:sym typeface="Quicksand"/>
            </a:endParaRPr>
          </a:p>
        </p:txBody>
      </p:sp>
      <p:sp>
        <p:nvSpPr>
          <p:cNvPr id="81" name="Google Shape;81;p14"/>
          <p:cNvSpPr txBox="1"/>
          <p:nvPr/>
        </p:nvSpPr>
        <p:spPr>
          <a:xfrm>
            <a:off x="6148199" y="1503975"/>
            <a:ext cx="2246100" cy="45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a:solidFill>
                <a:srgbClr val="FFFFFF"/>
              </a:solidFill>
              <a:latin typeface="Unica One"/>
              <a:ea typeface="Unica One"/>
              <a:cs typeface="Unica One"/>
              <a:sym typeface="Unica One"/>
            </a:endParaRPr>
          </a:p>
        </p:txBody>
      </p:sp>
      <p:sp>
        <p:nvSpPr>
          <p:cNvPr id="82" name="Google Shape;82;p14"/>
          <p:cNvSpPr txBox="1">
            <a:spLocks noGrp="1"/>
          </p:cNvSpPr>
          <p:nvPr>
            <p:ph type="title" idx="7" hasCustomPrompt="1"/>
          </p:nvPr>
        </p:nvSpPr>
        <p:spPr>
          <a:xfrm>
            <a:off x="5797775" y="989250"/>
            <a:ext cx="796800" cy="88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500"/>
              <a:buNone/>
              <a:defRPr sz="47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r>
              <a:t>xx%</a:t>
            </a:r>
          </a:p>
        </p:txBody>
      </p:sp>
      <p:sp>
        <p:nvSpPr>
          <p:cNvPr id="83" name="Google Shape;83;p14"/>
          <p:cNvSpPr txBox="1">
            <a:spLocks noGrp="1"/>
          </p:cNvSpPr>
          <p:nvPr>
            <p:ph type="subTitle" idx="8"/>
          </p:nvPr>
        </p:nvSpPr>
        <p:spPr>
          <a:xfrm>
            <a:off x="5797774" y="2020600"/>
            <a:ext cx="2281500" cy="8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84" name="Google Shape;84;p14"/>
          <p:cNvSpPr txBox="1">
            <a:spLocks noGrp="1"/>
          </p:cNvSpPr>
          <p:nvPr>
            <p:ph type="title" idx="9"/>
          </p:nvPr>
        </p:nvSpPr>
        <p:spPr>
          <a:xfrm>
            <a:off x="5797774" y="1717900"/>
            <a:ext cx="2281500" cy="455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b="1"/>
            </a:lvl1pPr>
            <a:lvl2pPr lvl="1" rtl="0">
              <a:spcBef>
                <a:spcPts val="0"/>
              </a:spcBef>
              <a:spcAft>
                <a:spcPts val="0"/>
              </a:spcAft>
              <a:buNone/>
              <a:defRPr sz="2200" b="1">
                <a:latin typeface="Quicksand"/>
                <a:ea typeface="Quicksand"/>
                <a:cs typeface="Quicksand"/>
                <a:sym typeface="Quicksand"/>
              </a:defRPr>
            </a:lvl2pPr>
            <a:lvl3pPr lvl="2" rtl="0">
              <a:spcBef>
                <a:spcPts val="0"/>
              </a:spcBef>
              <a:spcAft>
                <a:spcPts val="0"/>
              </a:spcAft>
              <a:buNone/>
              <a:defRPr sz="2200" b="1">
                <a:latin typeface="Quicksand"/>
                <a:ea typeface="Quicksand"/>
                <a:cs typeface="Quicksand"/>
                <a:sym typeface="Quicksand"/>
              </a:defRPr>
            </a:lvl3pPr>
            <a:lvl4pPr lvl="3" rtl="0">
              <a:spcBef>
                <a:spcPts val="0"/>
              </a:spcBef>
              <a:spcAft>
                <a:spcPts val="0"/>
              </a:spcAft>
              <a:buNone/>
              <a:defRPr sz="2200" b="1">
                <a:latin typeface="Quicksand"/>
                <a:ea typeface="Quicksand"/>
                <a:cs typeface="Quicksand"/>
                <a:sym typeface="Quicksand"/>
              </a:defRPr>
            </a:lvl4pPr>
            <a:lvl5pPr lvl="4" rtl="0">
              <a:spcBef>
                <a:spcPts val="0"/>
              </a:spcBef>
              <a:spcAft>
                <a:spcPts val="0"/>
              </a:spcAft>
              <a:buNone/>
              <a:defRPr sz="2200" b="1">
                <a:latin typeface="Quicksand"/>
                <a:ea typeface="Quicksand"/>
                <a:cs typeface="Quicksand"/>
                <a:sym typeface="Quicksand"/>
              </a:defRPr>
            </a:lvl5pPr>
            <a:lvl6pPr lvl="5" rtl="0">
              <a:spcBef>
                <a:spcPts val="0"/>
              </a:spcBef>
              <a:spcAft>
                <a:spcPts val="0"/>
              </a:spcAft>
              <a:buNone/>
              <a:defRPr sz="2200" b="1">
                <a:latin typeface="Quicksand"/>
                <a:ea typeface="Quicksand"/>
                <a:cs typeface="Quicksand"/>
                <a:sym typeface="Quicksand"/>
              </a:defRPr>
            </a:lvl6pPr>
            <a:lvl7pPr lvl="6" rtl="0">
              <a:spcBef>
                <a:spcPts val="0"/>
              </a:spcBef>
              <a:spcAft>
                <a:spcPts val="0"/>
              </a:spcAft>
              <a:buNone/>
              <a:defRPr sz="2200" b="1">
                <a:latin typeface="Quicksand"/>
                <a:ea typeface="Quicksand"/>
                <a:cs typeface="Quicksand"/>
                <a:sym typeface="Quicksand"/>
              </a:defRPr>
            </a:lvl7pPr>
            <a:lvl8pPr lvl="7" rtl="0">
              <a:spcBef>
                <a:spcPts val="0"/>
              </a:spcBef>
              <a:spcAft>
                <a:spcPts val="0"/>
              </a:spcAft>
              <a:buNone/>
              <a:defRPr sz="2200" b="1">
                <a:latin typeface="Quicksand"/>
                <a:ea typeface="Quicksand"/>
                <a:cs typeface="Quicksand"/>
                <a:sym typeface="Quicksand"/>
              </a:defRPr>
            </a:lvl8pPr>
            <a:lvl9pPr lvl="8" rtl="0">
              <a:spcBef>
                <a:spcPts val="0"/>
              </a:spcBef>
              <a:spcAft>
                <a:spcPts val="0"/>
              </a:spcAft>
              <a:buNone/>
              <a:defRPr sz="2200" b="1">
                <a:latin typeface="Quicksand"/>
                <a:ea typeface="Quicksand"/>
                <a:cs typeface="Quicksand"/>
                <a:sym typeface="Quicksand"/>
              </a:defRPr>
            </a:lvl9pPr>
          </a:lstStyle>
          <a:p>
            <a:endParaRPr/>
          </a:p>
        </p:txBody>
      </p:sp>
      <p:sp>
        <p:nvSpPr>
          <p:cNvPr id="85" name="Google Shape;85;p14"/>
          <p:cNvSpPr txBox="1"/>
          <p:nvPr/>
        </p:nvSpPr>
        <p:spPr>
          <a:xfrm>
            <a:off x="1415149" y="3768350"/>
            <a:ext cx="22815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FFFFFF"/>
              </a:solidFill>
              <a:latin typeface="Quicksand"/>
              <a:ea typeface="Quicksand"/>
              <a:cs typeface="Quicksand"/>
              <a:sym typeface="Quicksand"/>
            </a:endParaRPr>
          </a:p>
        </p:txBody>
      </p:sp>
      <p:sp>
        <p:nvSpPr>
          <p:cNvPr id="86" name="Google Shape;86;p14"/>
          <p:cNvSpPr txBox="1"/>
          <p:nvPr/>
        </p:nvSpPr>
        <p:spPr>
          <a:xfrm>
            <a:off x="1415149" y="3465650"/>
            <a:ext cx="2246100" cy="45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a:solidFill>
                <a:srgbClr val="FFFFFF"/>
              </a:solidFill>
              <a:latin typeface="Unica One"/>
              <a:ea typeface="Unica One"/>
              <a:cs typeface="Unica One"/>
              <a:sym typeface="Unica One"/>
            </a:endParaRPr>
          </a:p>
        </p:txBody>
      </p:sp>
      <p:sp>
        <p:nvSpPr>
          <p:cNvPr id="87" name="Google Shape;87;p14"/>
          <p:cNvSpPr txBox="1">
            <a:spLocks noGrp="1"/>
          </p:cNvSpPr>
          <p:nvPr>
            <p:ph type="title" idx="13" hasCustomPrompt="1"/>
          </p:nvPr>
        </p:nvSpPr>
        <p:spPr>
          <a:xfrm>
            <a:off x="1064725" y="2950925"/>
            <a:ext cx="796800" cy="88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500"/>
              <a:buNone/>
              <a:defRPr sz="47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r>
              <a:t>xx%</a:t>
            </a:r>
          </a:p>
        </p:txBody>
      </p:sp>
      <p:sp>
        <p:nvSpPr>
          <p:cNvPr id="88" name="Google Shape;88;p14"/>
          <p:cNvSpPr txBox="1">
            <a:spLocks noGrp="1"/>
          </p:cNvSpPr>
          <p:nvPr>
            <p:ph type="subTitle" idx="14"/>
          </p:nvPr>
        </p:nvSpPr>
        <p:spPr>
          <a:xfrm>
            <a:off x="1064724" y="3982275"/>
            <a:ext cx="2281500" cy="8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89" name="Google Shape;89;p14"/>
          <p:cNvSpPr txBox="1">
            <a:spLocks noGrp="1"/>
          </p:cNvSpPr>
          <p:nvPr>
            <p:ph type="title" idx="15"/>
          </p:nvPr>
        </p:nvSpPr>
        <p:spPr>
          <a:xfrm>
            <a:off x="1064724" y="3679575"/>
            <a:ext cx="2281500" cy="455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b="1"/>
            </a:lvl1pPr>
            <a:lvl2pPr lvl="1" rtl="0">
              <a:spcBef>
                <a:spcPts val="0"/>
              </a:spcBef>
              <a:spcAft>
                <a:spcPts val="0"/>
              </a:spcAft>
              <a:buNone/>
              <a:defRPr sz="2200" b="1">
                <a:latin typeface="Quicksand"/>
                <a:ea typeface="Quicksand"/>
                <a:cs typeface="Quicksand"/>
                <a:sym typeface="Quicksand"/>
              </a:defRPr>
            </a:lvl2pPr>
            <a:lvl3pPr lvl="2" rtl="0">
              <a:spcBef>
                <a:spcPts val="0"/>
              </a:spcBef>
              <a:spcAft>
                <a:spcPts val="0"/>
              </a:spcAft>
              <a:buNone/>
              <a:defRPr sz="2200" b="1">
                <a:latin typeface="Quicksand"/>
                <a:ea typeface="Quicksand"/>
                <a:cs typeface="Quicksand"/>
                <a:sym typeface="Quicksand"/>
              </a:defRPr>
            </a:lvl3pPr>
            <a:lvl4pPr lvl="3" rtl="0">
              <a:spcBef>
                <a:spcPts val="0"/>
              </a:spcBef>
              <a:spcAft>
                <a:spcPts val="0"/>
              </a:spcAft>
              <a:buNone/>
              <a:defRPr sz="2200" b="1">
                <a:latin typeface="Quicksand"/>
                <a:ea typeface="Quicksand"/>
                <a:cs typeface="Quicksand"/>
                <a:sym typeface="Quicksand"/>
              </a:defRPr>
            </a:lvl4pPr>
            <a:lvl5pPr lvl="4" rtl="0">
              <a:spcBef>
                <a:spcPts val="0"/>
              </a:spcBef>
              <a:spcAft>
                <a:spcPts val="0"/>
              </a:spcAft>
              <a:buNone/>
              <a:defRPr sz="2200" b="1">
                <a:latin typeface="Quicksand"/>
                <a:ea typeface="Quicksand"/>
                <a:cs typeface="Quicksand"/>
                <a:sym typeface="Quicksand"/>
              </a:defRPr>
            </a:lvl5pPr>
            <a:lvl6pPr lvl="5" rtl="0">
              <a:spcBef>
                <a:spcPts val="0"/>
              </a:spcBef>
              <a:spcAft>
                <a:spcPts val="0"/>
              </a:spcAft>
              <a:buNone/>
              <a:defRPr sz="2200" b="1">
                <a:latin typeface="Quicksand"/>
                <a:ea typeface="Quicksand"/>
                <a:cs typeface="Quicksand"/>
                <a:sym typeface="Quicksand"/>
              </a:defRPr>
            </a:lvl6pPr>
            <a:lvl7pPr lvl="6" rtl="0">
              <a:spcBef>
                <a:spcPts val="0"/>
              </a:spcBef>
              <a:spcAft>
                <a:spcPts val="0"/>
              </a:spcAft>
              <a:buNone/>
              <a:defRPr sz="2200" b="1">
                <a:latin typeface="Quicksand"/>
                <a:ea typeface="Quicksand"/>
                <a:cs typeface="Quicksand"/>
                <a:sym typeface="Quicksand"/>
              </a:defRPr>
            </a:lvl7pPr>
            <a:lvl8pPr lvl="7" rtl="0">
              <a:spcBef>
                <a:spcPts val="0"/>
              </a:spcBef>
              <a:spcAft>
                <a:spcPts val="0"/>
              </a:spcAft>
              <a:buNone/>
              <a:defRPr sz="2200" b="1">
                <a:latin typeface="Quicksand"/>
                <a:ea typeface="Quicksand"/>
                <a:cs typeface="Quicksand"/>
                <a:sym typeface="Quicksand"/>
              </a:defRPr>
            </a:lvl8pPr>
            <a:lvl9pPr lvl="8" rtl="0">
              <a:spcBef>
                <a:spcPts val="0"/>
              </a:spcBef>
              <a:spcAft>
                <a:spcPts val="0"/>
              </a:spcAft>
              <a:buNone/>
              <a:defRPr sz="2200" b="1">
                <a:latin typeface="Quicksand"/>
                <a:ea typeface="Quicksand"/>
                <a:cs typeface="Quicksand"/>
                <a:sym typeface="Quicksand"/>
              </a:defRPr>
            </a:lvl9pPr>
          </a:lstStyle>
          <a:p>
            <a:endParaRPr/>
          </a:p>
        </p:txBody>
      </p:sp>
      <p:sp>
        <p:nvSpPr>
          <p:cNvPr id="90" name="Google Shape;90;p14"/>
          <p:cNvSpPr txBox="1"/>
          <p:nvPr/>
        </p:nvSpPr>
        <p:spPr>
          <a:xfrm>
            <a:off x="3777074" y="3768350"/>
            <a:ext cx="22815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FFFFFF"/>
              </a:solidFill>
              <a:latin typeface="Quicksand"/>
              <a:ea typeface="Quicksand"/>
              <a:cs typeface="Quicksand"/>
              <a:sym typeface="Quicksand"/>
            </a:endParaRPr>
          </a:p>
        </p:txBody>
      </p:sp>
      <p:sp>
        <p:nvSpPr>
          <p:cNvPr id="91" name="Google Shape;91;p14"/>
          <p:cNvSpPr txBox="1"/>
          <p:nvPr/>
        </p:nvSpPr>
        <p:spPr>
          <a:xfrm>
            <a:off x="3777074" y="3465650"/>
            <a:ext cx="2246100" cy="45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a:solidFill>
                <a:srgbClr val="FFFFFF"/>
              </a:solidFill>
              <a:latin typeface="Unica One"/>
              <a:ea typeface="Unica One"/>
              <a:cs typeface="Unica One"/>
              <a:sym typeface="Unica One"/>
            </a:endParaRPr>
          </a:p>
        </p:txBody>
      </p:sp>
      <p:sp>
        <p:nvSpPr>
          <p:cNvPr id="92" name="Google Shape;92;p14"/>
          <p:cNvSpPr txBox="1">
            <a:spLocks noGrp="1"/>
          </p:cNvSpPr>
          <p:nvPr>
            <p:ph type="title" idx="16" hasCustomPrompt="1"/>
          </p:nvPr>
        </p:nvSpPr>
        <p:spPr>
          <a:xfrm>
            <a:off x="3426650" y="2950925"/>
            <a:ext cx="796800" cy="88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500"/>
              <a:buNone/>
              <a:defRPr sz="47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r>
              <a:t>xx%</a:t>
            </a:r>
          </a:p>
        </p:txBody>
      </p:sp>
      <p:sp>
        <p:nvSpPr>
          <p:cNvPr id="93" name="Google Shape;93;p14"/>
          <p:cNvSpPr txBox="1">
            <a:spLocks noGrp="1"/>
          </p:cNvSpPr>
          <p:nvPr>
            <p:ph type="subTitle" idx="17"/>
          </p:nvPr>
        </p:nvSpPr>
        <p:spPr>
          <a:xfrm>
            <a:off x="3426649" y="3982275"/>
            <a:ext cx="2281500" cy="8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94" name="Google Shape;94;p14"/>
          <p:cNvSpPr txBox="1">
            <a:spLocks noGrp="1"/>
          </p:cNvSpPr>
          <p:nvPr>
            <p:ph type="title" idx="18"/>
          </p:nvPr>
        </p:nvSpPr>
        <p:spPr>
          <a:xfrm>
            <a:off x="3426649" y="3679575"/>
            <a:ext cx="2281500" cy="455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b="1"/>
            </a:lvl1pPr>
            <a:lvl2pPr lvl="1" rtl="0">
              <a:spcBef>
                <a:spcPts val="0"/>
              </a:spcBef>
              <a:spcAft>
                <a:spcPts val="0"/>
              </a:spcAft>
              <a:buNone/>
              <a:defRPr sz="2200" b="1">
                <a:latin typeface="Quicksand"/>
                <a:ea typeface="Quicksand"/>
                <a:cs typeface="Quicksand"/>
                <a:sym typeface="Quicksand"/>
              </a:defRPr>
            </a:lvl2pPr>
            <a:lvl3pPr lvl="2" rtl="0">
              <a:spcBef>
                <a:spcPts val="0"/>
              </a:spcBef>
              <a:spcAft>
                <a:spcPts val="0"/>
              </a:spcAft>
              <a:buNone/>
              <a:defRPr sz="2200" b="1">
                <a:latin typeface="Quicksand"/>
                <a:ea typeface="Quicksand"/>
                <a:cs typeface="Quicksand"/>
                <a:sym typeface="Quicksand"/>
              </a:defRPr>
            </a:lvl3pPr>
            <a:lvl4pPr lvl="3" rtl="0">
              <a:spcBef>
                <a:spcPts val="0"/>
              </a:spcBef>
              <a:spcAft>
                <a:spcPts val="0"/>
              </a:spcAft>
              <a:buNone/>
              <a:defRPr sz="2200" b="1">
                <a:latin typeface="Quicksand"/>
                <a:ea typeface="Quicksand"/>
                <a:cs typeface="Quicksand"/>
                <a:sym typeface="Quicksand"/>
              </a:defRPr>
            </a:lvl4pPr>
            <a:lvl5pPr lvl="4" rtl="0">
              <a:spcBef>
                <a:spcPts val="0"/>
              </a:spcBef>
              <a:spcAft>
                <a:spcPts val="0"/>
              </a:spcAft>
              <a:buNone/>
              <a:defRPr sz="2200" b="1">
                <a:latin typeface="Quicksand"/>
                <a:ea typeface="Quicksand"/>
                <a:cs typeface="Quicksand"/>
                <a:sym typeface="Quicksand"/>
              </a:defRPr>
            </a:lvl5pPr>
            <a:lvl6pPr lvl="5" rtl="0">
              <a:spcBef>
                <a:spcPts val="0"/>
              </a:spcBef>
              <a:spcAft>
                <a:spcPts val="0"/>
              </a:spcAft>
              <a:buNone/>
              <a:defRPr sz="2200" b="1">
                <a:latin typeface="Quicksand"/>
                <a:ea typeface="Quicksand"/>
                <a:cs typeface="Quicksand"/>
                <a:sym typeface="Quicksand"/>
              </a:defRPr>
            </a:lvl6pPr>
            <a:lvl7pPr lvl="6" rtl="0">
              <a:spcBef>
                <a:spcPts val="0"/>
              </a:spcBef>
              <a:spcAft>
                <a:spcPts val="0"/>
              </a:spcAft>
              <a:buNone/>
              <a:defRPr sz="2200" b="1">
                <a:latin typeface="Quicksand"/>
                <a:ea typeface="Quicksand"/>
                <a:cs typeface="Quicksand"/>
                <a:sym typeface="Quicksand"/>
              </a:defRPr>
            </a:lvl7pPr>
            <a:lvl8pPr lvl="7" rtl="0">
              <a:spcBef>
                <a:spcPts val="0"/>
              </a:spcBef>
              <a:spcAft>
                <a:spcPts val="0"/>
              </a:spcAft>
              <a:buNone/>
              <a:defRPr sz="2200" b="1">
                <a:latin typeface="Quicksand"/>
                <a:ea typeface="Quicksand"/>
                <a:cs typeface="Quicksand"/>
                <a:sym typeface="Quicksand"/>
              </a:defRPr>
            </a:lvl8pPr>
            <a:lvl9pPr lvl="8" rtl="0">
              <a:spcBef>
                <a:spcPts val="0"/>
              </a:spcBef>
              <a:spcAft>
                <a:spcPts val="0"/>
              </a:spcAft>
              <a:buNone/>
              <a:defRPr sz="2200" b="1">
                <a:latin typeface="Quicksand"/>
                <a:ea typeface="Quicksand"/>
                <a:cs typeface="Quicksand"/>
                <a:sym typeface="Quicksand"/>
              </a:defRPr>
            </a:lvl9pPr>
          </a:lstStyle>
          <a:p>
            <a:endParaRPr/>
          </a:p>
        </p:txBody>
      </p:sp>
      <p:sp>
        <p:nvSpPr>
          <p:cNvPr id="95" name="Google Shape;95;p14"/>
          <p:cNvSpPr txBox="1"/>
          <p:nvPr/>
        </p:nvSpPr>
        <p:spPr>
          <a:xfrm>
            <a:off x="6148199" y="3768350"/>
            <a:ext cx="22815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FFFFFF"/>
              </a:solidFill>
              <a:latin typeface="Quicksand"/>
              <a:ea typeface="Quicksand"/>
              <a:cs typeface="Quicksand"/>
              <a:sym typeface="Quicksand"/>
            </a:endParaRPr>
          </a:p>
        </p:txBody>
      </p:sp>
      <p:sp>
        <p:nvSpPr>
          <p:cNvPr id="96" name="Google Shape;96;p14"/>
          <p:cNvSpPr txBox="1"/>
          <p:nvPr/>
        </p:nvSpPr>
        <p:spPr>
          <a:xfrm>
            <a:off x="6148199" y="3465650"/>
            <a:ext cx="2246100" cy="45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a:solidFill>
                <a:srgbClr val="FFFFFF"/>
              </a:solidFill>
              <a:latin typeface="Unica One"/>
              <a:ea typeface="Unica One"/>
              <a:cs typeface="Unica One"/>
              <a:sym typeface="Unica One"/>
            </a:endParaRPr>
          </a:p>
        </p:txBody>
      </p:sp>
      <p:sp>
        <p:nvSpPr>
          <p:cNvPr id="97" name="Google Shape;97;p14"/>
          <p:cNvSpPr txBox="1">
            <a:spLocks noGrp="1"/>
          </p:cNvSpPr>
          <p:nvPr>
            <p:ph type="title" idx="19" hasCustomPrompt="1"/>
          </p:nvPr>
        </p:nvSpPr>
        <p:spPr>
          <a:xfrm>
            <a:off x="5797775" y="2950925"/>
            <a:ext cx="796800" cy="88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500"/>
              <a:buNone/>
              <a:defRPr sz="47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r>
              <a:t>xx%</a:t>
            </a:r>
          </a:p>
        </p:txBody>
      </p:sp>
      <p:sp>
        <p:nvSpPr>
          <p:cNvPr id="98" name="Google Shape;98;p14"/>
          <p:cNvSpPr txBox="1">
            <a:spLocks noGrp="1"/>
          </p:cNvSpPr>
          <p:nvPr>
            <p:ph type="subTitle" idx="20"/>
          </p:nvPr>
        </p:nvSpPr>
        <p:spPr>
          <a:xfrm>
            <a:off x="5797774" y="3982275"/>
            <a:ext cx="2281500" cy="8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99" name="Google Shape;99;p14"/>
          <p:cNvSpPr txBox="1">
            <a:spLocks noGrp="1"/>
          </p:cNvSpPr>
          <p:nvPr>
            <p:ph type="title" idx="21"/>
          </p:nvPr>
        </p:nvSpPr>
        <p:spPr>
          <a:xfrm>
            <a:off x="5797774" y="3679575"/>
            <a:ext cx="2281500" cy="455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b="1"/>
            </a:lvl1pPr>
            <a:lvl2pPr lvl="1" rtl="0">
              <a:spcBef>
                <a:spcPts val="0"/>
              </a:spcBef>
              <a:spcAft>
                <a:spcPts val="0"/>
              </a:spcAft>
              <a:buNone/>
              <a:defRPr sz="2200" b="1">
                <a:latin typeface="Quicksand"/>
                <a:ea typeface="Quicksand"/>
                <a:cs typeface="Quicksand"/>
                <a:sym typeface="Quicksand"/>
              </a:defRPr>
            </a:lvl2pPr>
            <a:lvl3pPr lvl="2" rtl="0">
              <a:spcBef>
                <a:spcPts val="0"/>
              </a:spcBef>
              <a:spcAft>
                <a:spcPts val="0"/>
              </a:spcAft>
              <a:buNone/>
              <a:defRPr sz="2200" b="1">
                <a:latin typeface="Quicksand"/>
                <a:ea typeface="Quicksand"/>
                <a:cs typeface="Quicksand"/>
                <a:sym typeface="Quicksand"/>
              </a:defRPr>
            </a:lvl3pPr>
            <a:lvl4pPr lvl="3" rtl="0">
              <a:spcBef>
                <a:spcPts val="0"/>
              </a:spcBef>
              <a:spcAft>
                <a:spcPts val="0"/>
              </a:spcAft>
              <a:buNone/>
              <a:defRPr sz="2200" b="1">
                <a:latin typeface="Quicksand"/>
                <a:ea typeface="Quicksand"/>
                <a:cs typeface="Quicksand"/>
                <a:sym typeface="Quicksand"/>
              </a:defRPr>
            </a:lvl4pPr>
            <a:lvl5pPr lvl="4" rtl="0">
              <a:spcBef>
                <a:spcPts val="0"/>
              </a:spcBef>
              <a:spcAft>
                <a:spcPts val="0"/>
              </a:spcAft>
              <a:buNone/>
              <a:defRPr sz="2200" b="1">
                <a:latin typeface="Quicksand"/>
                <a:ea typeface="Quicksand"/>
                <a:cs typeface="Quicksand"/>
                <a:sym typeface="Quicksand"/>
              </a:defRPr>
            </a:lvl5pPr>
            <a:lvl6pPr lvl="5" rtl="0">
              <a:spcBef>
                <a:spcPts val="0"/>
              </a:spcBef>
              <a:spcAft>
                <a:spcPts val="0"/>
              </a:spcAft>
              <a:buNone/>
              <a:defRPr sz="2200" b="1">
                <a:latin typeface="Quicksand"/>
                <a:ea typeface="Quicksand"/>
                <a:cs typeface="Quicksand"/>
                <a:sym typeface="Quicksand"/>
              </a:defRPr>
            </a:lvl6pPr>
            <a:lvl7pPr lvl="6" rtl="0">
              <a:spcBef>
                <a:spcPts val="0"/>
              </a:spcBef>
              <a:spcAft>
                <a:spcPts val="0"/>
              </a:spcAft>
              <a:buNone/>
              <a:defRPr sz="2200" b="1">
                <a:latin typeface="Quicksand"/>
                <a:ea typeface="Quicksand"/>
                <a:cs typeface="Quicksand"/>
                <a:sym typeface="Quicksand"/>
              </a:defRPr>
            </a:lvl7pPr>
            <a:lvl8pPr lvl="7" rtl="0">
              <a:spcBef>
                <a:spcPts val="0"/>
              </a:spcBef>
              <a:spcAft>
                <a:spcPts val="0"/>
              </a:spcAft>
              <a:buNone/>
              <a:defRPr sz="2200" b="1">
                <a:latin typeface="Quicksand"/>
                <a:ea typeface="Quicksand"/>
                <a:cs typeface="Quicksand"/>
                <a:sym typeface="Quicksand"/>
              </a:defRPr>
            </a:lvl8pPr>
            <a:lvl9pPr lvl="8" rtl="0">
              <a:spcBef>
                <a:spcPts val="0"/>
              </a:spcBef>
              <a:spcAft>
                <a:spcPts val="0"/>
              </a:spcAft>
              <a:buNone/>
              <a:defRPr sz="2200" b="1">
                <a:latin typeface="Quicksand"/>
                <a:ea typeface="Quicksand"/>
                <a:cs typeface="Quicksand"/>
                <a:sym typeface="Quicksan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2">
  <p:cSld name="CUSTOM_6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102" name="Google Shape;102;p15"/>
          <p:cNvSpPr txBox="1"/>
          <p:nvPr/>
        </p:nvSpPr>
        <p:spPr>
          <a:xfrm>
            <a:off x="2050125" y="1727400"/>
            <a:ext cx="32676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FFFFFF"/>
              </a:solidFill>
              <a:latin typeface="Quicksand"/>
              <a:ea typeface="Quicksand"/>
              <a:cs typeface="Quicksand"/>
              <a:sym typeface="Quicksand"/>
            </a:endParaRPr>
          </a:p>
        </p:txBody>
      </p:sp>
      <p:sp>
        <p:nvSpPr>
          <p:cNvPr id="103" name="Google Shape;103;p15"/>
          <p:cNvSpPr txBox="1"/>
          <p:nvPr/>
        </p:nvSpPr>
        <p:spPr>
          <a:xfrm>
            <a:off x="2050125" y="1424700"/>
            <a:ext cx="3216600" cy="45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a:solidFill>
                <a:srgbClr val="FFFFFF"/>
              </a:solidFill>
              <a:latin typeface="Unica One"/>
              <a:ea typeface="Unica One"/>
              <a:cs typeface="Unica One"/>
              <a:sym typeface="Unica One"/>
            </a:endParaRPr>
          </a:p>
        </p:txBody>
      </p:sp>
      <p:sp>
        <p:nvSpPr>
          <p:cNvPr id="104" name="Google Shape;104;p15"/>
          <p:cNvSpPr txBox="1"/>
          <p:nvPr/>
        </p:nvSpPr>
        <p:spPr>
          <a:xfrm>
            <a:off x="2050125" y="2809750"/>
            <a:ext cx="32676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FFFFFF"/>
              </a:solidFill>
              <a:latin typeface="Quicksand"/>
              <a:ea typeface="Quicksand"/>
              <a:cs typeface="Quicksand"/>
              <a:sym typeface="Quicksand"/>
            </a:endParaRPr>
          </a:p>
        </p:txBody>
      </p:sp>
      <p:sp>
        <p:nvSpPr>
          <p:cNvPr id="105" name="Google Shape;105;p15"/>
          <p:cNvSpPr txBox="1"/>
          <p:nvPr/>
        </p:nvSpPr>
        <p:spPr>
          <a:xfrm>
            <a:off x="2050125" y="2507050"/>
            <a:ext cx="3216600" cy="45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a:solidFill>
                <a:srgbClr val="FFFFFF"/>
              </a:solidFill>
              <a:latin typeface="Unica One"/>
              <a:ea typeface="Unica One"/>
              <a:cs typeface="Unica One"/>
              <a:sym typeface="Unica One"/>
            </a:endParaRPr>
          </a:p>
        </p:txBody>
      </p:sp>
      <p:sp>
        <p:nvSpPr>
          <p:cNvPr id="106" name="Google Shape;106;p15"/>
          <p:cNvSpPr txBox="1"/>
          <p:nvPr/>
        </p:nvSpPr>
        <p:spPr>
          <a:xfrm>
            <a:off x="2050125" y="3892100"/>
            <a:ext cx="32676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FFFFFF"/>
              </a:solidFill>
              <a:latin typeface="Quicksand"/>
              <a:ea typeface="Quicksand"/>
              <a:cs typeface="Quicksand"/>
              <a:sym typeface="Quicksand"/>
            </a:endParaRPr>
          </a:p>
        </p:txBody>
      </p:sp>
      <p:sp>
        <p:nvSpPr>
          <p:cNvPr id="107" name="Google Shape;107;p15"/>
          <p:cNvSpPr txBox="1"/>
          <p:nvPr/>
        </p:nvSpPr>
        <p:spPr>
          <a:xfrm>
            <a:off x="2050125" y="3589400"/>
            <a:ext cx="3216600" cy="45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a:solidFill>
                <a:srgbClr val="FFFFFF"/>
              </a:solidFill>
              <a:latin typeface="Unica One"/>
              <a:ea typeface="Unica One"/>
              <a:cs typeface="Unica One"/>
              <a:sym typeface="Unica One"/>
            </a:endParaRPr>
          </a:p>
        </p:txBody>
      </p:sp>
      <p:sp>
        <p:nvSpPr>
          <p:cNvPr id="108" name="Google Shape;108;p15"/>
          <p:cNvSpPr txBox="1">
            <a:spLocks noGrp="1"/>
          </p:cNvSpPr>
          <p:nvPr>
            <p:ph type="subTitle" idx="1"/>
          </p:nvPr>
        </p:nvSpPr>
        <p:spPr>
          <a:xfrm>
            <a:off x="1661313" y="1603650"/>
            <a:ext cx="2596500" cy="8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109" name="Google Shape;109;p15"/>
          <p:cNvSpPr txBox="1">
            <a:spLocks noGrp="1"/>
          </p:cNvSpPr>
          <p:nvPr>
            <p:ph type="title" idx="2"/>
          </p:nvPr>
        </p:nvSpPr>
        <p:spPr>
          <a:xfrm>
            <a:off x="1661313" y="1300950"/>
            <a:ext cx="2556000" cy="455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b="1"/>
            </a:lvl1pPr>
            <a:lvl2pPr lvl="1" rtl="0">
              <a:spcBef>
                <a:spcPts val="0"/>
              </a:spcBef>
              <a:spcAft>
                <a:spcPts val="0"/>
              </a:spcAft>
              <a:buNone/>
              <a:defRPr sz="2200" b="1">
                <a:latin typeface="Quicksand"/>
                <a:ea typeface="Quicksand"/>
                <a:cs typeface="Quicksand"/>
                <a:sym typeface="Quicksand"/>
              </a:defRPr>
            </a:lvl2pPr>
            <a:lvl3pPr lvl="2" rtl="0">
              <a:spcBef>
                <a:spcPts val="0"/>
              </a:spcBef>
              <a:spcAft>
                <a:spcPts val="0"/>
              </a:spcAft>
              <a:buNone/>
              <a:defRPr sz="2200" b="1">
                <a:latin typeface="Quicksand"/>
                <a:ea typeface="Quicksand"/>
                <a:cs typeface="Quicksand"/>
                <a:sym typeface="Quicksand"/>
              </a:defRPr>
            </a:lvl3pPr>
            <a:lvl4pPr lvl="3" rtl="0">
              <a:spcBef>
                <a:spcPts val="0"/>
              </a:spcBef>
              <a:spcAft>
                <a:spcPts val="0"/>
              </a:spcAft>
              <a:buNone/>
              <a:defRPr sz="2200" b="1">
                <a:latin typeface="Quicksand"/>
                <a:ea typeface="Quicksand"/>
                <a:cs typeface="Quicksand"/>
                <a:sym typeface="Quicksand"/>
              </a:defRPr>
            </a:lvl4pPr>
            <a:lvl5pPr lvl="4" rtl="0">
              <a:spcBef>
                <a:spcPts val="0"/>
              </a:spcBef>
              <a:spcAft>
                <a:spcPts val="0"/>
              </a:spcAft>
              <a:buNone/>
              <a:defRPr sz="2200" b="1">
                <a:latin typeface="Quicksand"/>
                <a:ea typeface="Quicksand"/>
                <a:cs typeface="Quicksand"/>
                <a:sym typeface="Quicksand"/>
              </a:defRPr>
            </a:lvl5pPr>
            <a:lvl6pPr lvl="5" rtl="0">
              <a:spcBef>
                <a:spcPts val="0"/>
              </a:spcBef>
              <a:spcAft>
                <a:spcPts val="0"/>
              </a:spcAft>
              <a:buNone/>
              <a:defRPr sz="2200" b="1">
                <a:latin typeface="Quicksand"/>
                <a:ea typeface="Quicksand"/>
                <a:cs typeface="Quicksand"/>
                <a:sym typeface="Quicksand"/>
              </a:defRPr>
            </a:lvl6pPr>
            <a:lvl7pPr lvl="6" rtl="0">
              <a:spcBef>
                <a:spcPts val="0"/>
              </a:spcBef>
              <a:spcAft>
                <a:spcPts val="0"/>
              </a:spcAft>
              <a:buNone/>
              <a:defRPr sz="2200" b="1">
                <a:latin typeface="Quicksand"/>
                <a:ea typeface="Quicksand"/>
                <a:cs typeface="Quicksand"/>
                <a:sym typeface="Quicksand"/>
              </a:defRPr>
            </a:lvl7pPr>
            <a:lvl8pPr lvl="7" rtl="0">
              <a:spcBef>
                <a:spcPts val="0"/>
              </a:spcBef>
              <a:spcAft>
                <a:spcPts val="0"/>
              </a:spcAft>
              <a:buNone/>
              <a:defRPr sz="2200" b="1">
                <a:latin typeface="Quicksand"/>
                <a:ea typeface="Quicksand"/>
                <a:cs typeface="Quicksand"/>
                <a:sym typeface="Quicksand"/>
              </a:defRPr>
            </a:lvl8pPr>
            <a:lvl9pPr lvl="8" rtl="0">
              <a:spcBef>
                <a:spcPts val="0"/>
              </a:spcBef>
              <a:spcAft>
                <a:spcPts val="0"/>
              </a:spcAft>
              <a:buNone/>
              <a:defRPr sz="2200" b="1">
                <a:latin typeface="Quicksand"/>
                <a:ea typeface="Quicksand"/>
                <a:cs typeface="Quicksand"/>
                <a:sym typeface="Quicksand"/>
              </a:defRPr>
            </a:lvl9pPr>
          </a:lstStyle>
          <a:p>
            <a:endParaRPr/>
          </a:p>
        </p:txBody>
      </p:sp>
      <p:sp>
        <p:nvSpPr>
          <p:cNvPr id="110" name="Google Shape;110;p15"/>
          <p:cNvSpPr txBox="1">
            <a:spLocks noGrp="1"/>
          </p:cNvSpPr>
          <p:nvPr>
            <p:ph type="subTitle" idx="3"/>
          </p:nvPr>
        </p:nvSpPr>
        <p:spPr>
          <a:xfrm>
            <a:off x="1661313" y="2686000"/>
            <a:ext cx="2596500" cy="8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111" name="Google Shape;111;p15"/>
          <p:cNvSpPr txBox="1">
            <a:spLocks noGrp="1"/>
          </p:cNvSpPr>
          <p:nvPr>
            <p:ph type="title" idx="4"/>
          </p:nvPr>
        </p:nvSpPr>
        <p:spPr>
          <a:xfrm>
            <a:off x="1661313" y="2383300"/>
            <a:ext cx="2556000" cy="455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b="1"/>
            </a:lvl1pPr>
            <a:lvl2pPr lvl="1" rtl="0">
              <a:spcBef>
                <a:spcPts val="0"/>
              </a:spcBef>
              <a:spcAft>
                <a:spcPts val="0"/>
              </a:spcAft>
              <a:buNone/>
              <a:defRPr sz="2200" b="1">
                <a:latin typeface="Quicksand"/>
                <a:ea typeface="Quicksand"/>
                <a:cs typeface="Quicksand"/>
                <a:sym typeface="Quicksand"/>
              </a:defRPr>
            </a:lvl2pPr>
            <a:lvl3pPr lvl="2" rtl="0">
              <a:spcBef>
                <a:spcPts val="0"/>
              </a:spcBef>
              <a:spcAft>
                <a:spcPts val="0"/>
              </a:spcAft>
              <a:buNone/>
              <a:defRPr sz="2200" b="1">
                <a:latin typeface="Quicksand"/>
                <a:ea typeface="Quicksand"/>
                <a:cs typeface="Quicksand"/>
                <a:sym typeface="Quicksand"/>
              </a:defRPr>
            </a:lvl3pPr>
            <a:lvl4pPr lvl="3" rtl="0">
              <a:spcBef>
                <a:spcPts val="0"/>
              </a:spcBef>
              <a:spcAft>
                <a:spcPts val="0"/>
              </a:spcAft>
              <a:buNone/>
              <a:defRPr sz="2200" b="1">
                <a:latin typeface="Quicksand"/>
                <a:ea typeface="Quicksand"/>
                <a:cs typeface="Quicksand"/>
                <a:sym typeface="Quicksand"/>
              </a:defRPr>
            </a:lvl4pPr>
            <a:lvl5pPr lvl="4" rtl="0">
              <a:spcBef>
                <a:spcPts val="0"/>
              </a:spcBef>
              <a:spcAft>
                <a:spcPts val="0"/>
              </a:spcAft>
              <a:buNone/>
              <a:defRPr sz="2200" b="1">
                <a:latin typeface="Quicksand"/>
                <a:ea typeface="Quicksand"/>
                <a:cs typeface="Quicksand"/>
                <a:sym typeface="Quicksand"/>
              </a:defRPr>
            </a:lvl5pPr>
            <a:lvl6pPr lvl="5" rtl="0">
              <a:spcBef>
                <a:spcPts val="0"/>
              </a:spcBef>
              <a:spcAft>
                <a:spcPts val="0"/>
              </a:spcAft>
              <a:buNone/>
              <a:defRPr sz="2200" b="1">
                <a:latin typeface="Quicksand"/>
                <a:ea typeface="Quicksand"/>
                <a:cs typeface="Quicksand"/>
                <a:sym typeface="Quicksand"/>
              </a:defRPr>
            </a:lvl6pPr>
            <a:lvl7pPr lvl="6" rtl="0">
              <a:spcBef>
                <a:spcPts val="0"/>
              </a:spcBef>
              <a:spcAft>
                <a:spcPts val="0"/>
              </a:spcAft>
              <a:buNone/>
              <a:defRPr sz="2200" b="1">
                <a:latin typeface="Quicksand"/>
                <a:ea typeface="Quicksand"/>
                <a:cs typeface="Quicksand"/>
                <a:sym typeface="Quicksand"/>
              </a:defRPr>
            </a:lvl7pPr>
            <a:lvl8pPr lvl="7" rtl="0">
              <a:spcBef>
                <a:spcPts val="0"/>
              </a:spcBef>
              <a:spcAft>
                <a:spcPts val="0"/>
              </a:spcAft>
              <a:buNone/>
              <a:defRPr sz="2200" b="1">
                <a:latin typeface="Quicksand"/>
                <a:ea typeface="Quicksand"/>
                <a:cs typeface="Quicksand"/>
                <a:sym typeface="Quicksand"/>
              </a:defRPr>
            </a:lvl8pPr>
            <a:lvl9pPr lvl="8" rtl="0">
              <a:spcBef>
                <a:spcPts val="0"/>
              </a:spcBef>
              <a:spcAft>
                <a:spcPts val="0"/>
              </a:spcAft>
              <a:buNone/>
              <a:defRPr sz="2200" b="1">
                <a:latin typeface="Quicksand"/>
                <a:ea typeface="Quicksand"/>
                <a:cs typeface="Quicksand"/>
                <a:sym typeface="Quicksand"/>
              </a:defRPr>
            </a:lvl9pPr>
          </a:lstStyle>
          <a:p>
            <a:endParaRPr/>
          </a:p>
        </p:txBody>
      </p:sp>
      <p:sp>
        <p:nvSpPr>
          <p:cNvPr id="112" name="Google Shape;112;p15"/>
          <p:cNvSpPr txBox="1">
            <a:spLocks noGrp="1"/>
          </p:cNvSpPr>
          <p:nvPr>
            <p:ph type="subTitle" idx="5"/>
          </p:nvPr>
        </p:nvSpPr>
        <p:spPr>
          <a:xfrm>
            <a:off x="1661313" y="3768350"/>
            <a:ext cx="2596500" cy="8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113" name="Google Shape;113;p15"/>
          <p:cNvSpPr txBox="1">
            <a:spLocks noGrp="1"/>
          </p:cNvSpPr>
          <p:nvPr>
            <p:ph type="title" idx="6"/>
          </p:nvPr>
        </p:nvSpPr>
        <p:spPr>
          <a:xfrm>
            <a:off x="1661313" y="3465650"/>
            <a:ext cx="2556000" cy="455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b="1"/>
            </a:lvl1pPr>
            <a:lvl2pPr lvl="1" rtl="0">
              <a:spcBef>
                <a:spcPts val="0"/>
              </a:spcBef>
              <a:spcAft>
                <a:spcPts val="0"/>
              </a:spcAft>
              <a:buNone/>
              <a:defRPr sz="2200" b="1">
                <a:latin typeface="Quicksand"/>
                <a:ea typeface="Quicksand"/>
                <a:cs typeface="Quicksand"/>
                <a:sym typeface="Quicksand"/>
              </a:defRPr>
            </a:lvl2pPr>
            <a:lvl3pPr lvl="2" rtl="0">
              <a:spcBef>
                <a:spcPts val="0"/>
              </a:spcBef>
              <a:spcAft>
                <a:spcPts val="0"/>
              </a:spcAft>
              <a:buNone/>
              <a:defRPr sz="2200" b="1">
                <a:latin typeface="Quicksand"/>
                <a:ea typeface="Quicksand"/>
                <a:cs typeface="Quicksand"/>
                <a:sym typeface="Quicksand"/>
              </a:defRPr>
            </a:lvl3pPr>
            <a:lvl4pPr lvl="3" rtl="0">
              <a:spcBef>
                <a:spcPts val="0"/>
              </a:spcBef>
              <a:spcAft>
                <a:spcPts val="0"/>
              </a:spcAft>
              <a:buNone/>
              <a:defRPr sz="2200" b="1">
                <a:latin typeface="Quicksand"/>
                <a:ea typeface="Quicksand"/>
                <a:cs typeface="Quicksand"/>
                <a:sym typeface="Quicksand"/>
              </a:defRPr>
            </a:lvl4pPr>
            <a:lvl5pPr lvl="4" rtl="0">
              <a:spcBef>
                <a:spcPts val="0"/>
              </a:spcBef>
              <a:spcAft>
                <a:spcPts val="0"/>
              </a:spcAft>
              <a:buNone/>
              <a:defRPr sz="2200" b="1">
                <a:latin typeface="Quicksand"/>
                <a:ea typeface="Quicksand"/>
                <a:cs typeface="Quicksand"/>
                <a:sym typeface="Quicksand"/>
              </a:defRPr>
            </a:lvl5pPr>
            <a:lvl6pPr lvl="5" rtl="0">
              <a:spcBef>
                <a:spcPts val="0"/>
              </a:spcBef>
              <a:spcAft>
                <a:spcPts val="0"/>
              </a:spcAft>
              <a:buNone/>
              <a:defRPr sz="2200" b="1">
                <a:latin typeface="Quicksand"/>
                <a:ea typeface="Quicksand"/>
                <a:cs typeface="Quicksand"/>
                <a:sym typeface="Quicksand"/>
              </a:defRPr>
            </a:lvl6pPr>
            <a:lvl7pPr lvl="6" rtl="0">
              <a:spcBef>
                <a:spcPts val="0"/>
              </a:spcBef>
              <a:spcAft>
                <a:spcPts val="0"/>
              </a:spcAft>
              <a:buNone/>
              <a:defRPr sz="2200" b="1">
                <a:latin typeface="Quicksand"/>
                <a:ea typeface="Quicksand"/>
                <a:cs typeface="Quicksand"/>
                <a:sym typeface="Quicksand"/>
              </a:defRPr>
            </a:lvl7pPr>
            <a:lvl8pPr lvl="7" rtl="0">
              <a:spcBef>
                <a:spcPts val="0"/>
              </a:spcBef>
              <a:spcAft>
                <a:spcPts val="0"/>
              </a:spcAft>
              <a:buNone/>
              <a:defRPr sz="2200" b="1">
                <a:latin typeface="Quicksand"/>
                <a:ea typeface="Quicksand"/>
                <a:cs typeface="Quicksand"/>
                <a:sym typeface="Quicksand"/>
              </a:defRPr>
            </a:lvl8pPr>
            <a:lvl9pPr lvl="8" rtl="0">
              <a:spcBef>
                <a:spcPts val="0"/>
              </a:spcBef>
              <a:spcAft>
                <a:spcPts val="0"/>
              </a:spcAft>
              <a:buNone/>
              <a:defRPr sz="2200" b="1">
                <a:latin typeface="Quicksand"/>
                <a:ea typeface="Quicksand"/>
                <a:cs typeface="Quicksand"/>
                <a:sym typeface="Quicksand"/>
              </a:defRPr>
            </a:lvl9pPr>
          </a:lstStyle>
          <a:p>
            <a:endParaRPr/>
          </a:p>
        </p:txBody>
      </p:sp>
      <p:sp>
        <p:nvSpPr>
          <p:cNvPr id="114" name="Google Shape;114;p15"/>
          <p:cNvSpPr txBox="1"/>
          <p:nvPr/>
        </p:nvSpPr>
        <p:spPr>
          <a:xfrm>
            <a:off x="4219675" y="1317875"/>
            <a:ext cx="1258200" cy="880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4500">
              <a:solidFill>
                <a:srgbClr val="FFFFFF"/>
              </a:solidFill>
              <a:latin typeface="Unica One"/>
              <a:ea typeface="Unica One"/>
              <a:cs typeface="Unica One"/>
              <a:sym typeface="Unica One"/>
            </a:endParaRPr>
          </a:p>
        </p:txBody>
      </p:sp>
      <p:sp>
        <p:nvSpPr>
          <p:cNvPr id="115" name="Google Shape;115;p15"/>
          <p:cNvSpPr txBox="1"/>
          <p:nvPr/>
        </p:nvSpPr>
        <p:spPr>
          <a:xfrm>
            <a:off x="5548625" y="1727400"/>
            <a:ext cx="32676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FFFFFF"/>
              </a:solidFill>
              <a:latin typeface="Quicksand"/>
              <a:ea typeface="Quicksand"/>
              <a:cs typeface="Quicksand"/>
              <a:sym typeface="Quicksand"/>
            </a:endParaRPr>
          </a:p>
        </p:txBody>
      </p:sp>
      <p:sp>
        <p:nvSpPr>
          <p:cNvPr id="116" name="Google Shape;116;p15"/>
          <p:cNvSpPr txBox="1"/>
          <p:nvPr/>
        </p:nvSpPr>
        <p:spPr>
          <a:xfrm>
            <a:off x="5548625" y="1424700"/>
            <a:ext cx="3216600" cy="45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a:solidFill>
                <a:srgbClr val="FFFFFF"/>
              </a:solidFill>
              <a:latin typeface="Unica One"/>
              <a:ea typeface="Unica One"/>
              <a:cs typeface="Unica One"/>
              <a:sym typeface="Unica One"/>
            </a:endParaRPr>
          </a:p>
        </p:txBody>
      </p:sp>
      <p:sp>
        <p:nvSpPr>
          <p:cNvPr id="117" name="Google Shape;117;p15"/>
          <p:cNvSpPr txBox="1"/>
          <p:nvPr/>
        </p:nvSpPr>
        <p:spPr>
          <a:xfrm>
            <a:off x="4219675" y="2400225"/>
            <a:ext cx="1258200" cy="880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4500">
              <a:solidFill>
                <a:srgbClr val="FFFFFF"/>
              </a:solidFill>
              <a:latin typeface="Unica One"/>
              <a:ea typeface="Unica One"/>
              <a:cs typeface="Unica One"/>
              <a:sym typeface="Unica One"/>
            </a:endParaRPr>
          </a:p>
        </p:txBody>
      </p:sp>
      <p:sp>
        <p:nvSpPr>
          <p:cNvPr id="118" name="Google Shape;118;p15"/>
          <p:cNvSpPr txBox="1"/>
          <p:nvPr/>
        </p:nvSpPr>
        <p:spPr>
          <a:xfrm>
            <a:off x="5548625" y="2809750"/>
            <a:ext cx="32676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FFFFFF"/>
              </a:solidFill>
              <a:latin typeface="Quicksand"/>
              <a:ea typeface="Quicksand"/>
              <a:cs typeface="Quicksand"/>
              <a:sym typeface="Quicksand"/>
            </a:endParaRPr>
          </a:p>
        </p:txBody>
      </p:sp>
      <p:sp>
        <p:nvSpPr>
          <p:cNvPr id="119" name="Google Shape;119;p15"/>
          <p:cNvSpPr txBox="1"/>
          <p:nvPr/>
        </p:nvSpPr>
        <p:spPr>
          <a:xfrm>
            <a:off x="5548625" y="2507050"/>
            <a:ext cx="3216600" cy="45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a:solidFill>
                <a:srgbClr val="FFFFFF"/>
              </a:solidFill>
              <a:latin typeface="Unica One"/>
              <a:ea typeface="Unica One"/>
              <a:cs typeface="Unica One"/>
              <a:sym typeface="Unica One"/>
            </a:endParaRPr>
          </a:p>
        </p:txBody>
      </p:sp>
      <p:sp>
        <p:nvSpPr>
          <p:cNvPr id="120" name="Google Shape;120;p15"/>
          <p:cNvSpPr txBox="1"/>
          <p:nvPr/>
        </p:nvSpPr>
        <p:spPr>
          <a:xfrm>
            <a:off x="4219675" y="3482575"/>
            <a:ext cx="1258200" cy="880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4500">
              <a:solidFill>
                <a:srgbClr val="FFFFFF"/>
              </a:solidFill>
              <a:latin typeface="Unica One"/>
              <a:ea typeface="Unica One"/>
              <a:cs typeface="Unica One"/>
              <a:sym typeface="Unica One"/>
            </a:endParaRPr>
          </a:p>
        </p:txBody>
      </p:sp>
      <p:sp>
        <p:nvSpPr>
          <p:cNvPr id="121" name="Google Shape;121;p15"/>
          <p:cNvSpPr txBox="1"/>
          <p:nvPr/>
        </p:nvSpPr>
        <p:spPr>
          <a:xfrm>
            <a:off x="5548625" y="3892100"/>
            <a:ext cx="32676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FFFFFF"/>
              </a:solidFill>
              <a:latin typeface="Quicksand"/>
              <a:ea typeface="Quicksand"/>
              <a:cs typeface="Quicksand"/>
              <a:sym typeface="Quicksand"/>
            </a:endParaRPr>
          </a:p>
        </p:txBody>
      </p:sp>
      <p:sp>
        <p:nvSpPr>
          <p:cNvPr id="122" name="Google Shape;122;p15"/>
          <p:cNvSpPr txBox="1"/>
          <p:nvPr/>
        </p:nvSpPr>
        <p:spPr>
          <a:xfrm>
            <a:off x="5548625" y="3589400"/>
            <a:ext cx="3216600" cy="45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a:solidFill>
                <a:srgbClr val="FFFFFF"/>
              </a:solidFill>
              <a:latin typeface="Unica One"/>
              <a:ea typeface="Unica One"/>
              <a:cs typeface="Unica One"/>
              <a:sym typeface="Unica One"/>
            </a:endParaRPr>
          </a:p>
        </p:txBody>
      </p:sp>
      <p:sp>
        <p:nvSpPr>
          <p:cNvPr id="123" name="Google Shape;123;p15"/>
          <p:cNvSpPr txBox="1">
            <a:spLocks noGrp="1"/>
          </p:cNvSpPr>
          <p:nvPr>
            <p:ph type="subTitle" idx="7"/>
          </p:nvPr>
        </p:nvSpPr>
        <p:spPr>
          <a:xfrm>
            <a:off x="4886138" y="1603650"/>
            <a:ext cx="2596500" cy="8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124" name="Google Shape;124;p15"/>
          <p:cNvSpPr txBox="1">
            <a:spLocks noGrp="1"/>
          </p:cNvSpPr>
          <p:nvPr>
            <p:ph type="title" idx="8"/>
          </p:nvPr>
        </p:nvSpPr>
        <p:spPr>
          <a:xfrm>
            <a:off x="4886138" y="1300950"/>
            <a:ext cx="2596500" cy="455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b="1"/>
            </a:lvl1pPr>
            <a:lvl2pPr lvl="1" rtl="0">
              <a:spcBef>
                <a:spcPts val="0"/>
              </a:spcBef>
              <a:spcAft>
                <a:spcPts val="0"/>
              </a:spcAft>
              <a:buNone/>
              <a:defRPr sz="2200" b="1">
                <a:latin typeface="Quicksand"/>
                <a:ea typeface="Quicksand"/>
                <a:cs typeface="Quicksand"/>
                <a:sym typeface="Quicksand"/>
              </a:defRPr>
            </a:lvl2pPr>
            <a:lvl3pPr lvl="2" rtl="0">
              <a:spcBef>
                <a:spcPts val="0"/>
              </a:spcBef>
              <a:spcAft>
                <a:spcPts val="0"/>
              </a:spcAft>
              <a:buNone/>
              <a:defRPr sz="2200" b="1">
                <a:latin typeface="Quicksand"/>
                <a:ea typeface="Quicksand"/>
                <a:cs typeface="Quicksand"/>
                <a:sym typeface="Quicksand"/>
              </a:defRPr>
            </a:lvl3pPr>
            <a:lvl4pPr lvl="3" rtl="0">
              <a:spcBef>
                <a:spcPts val="0"/>
              </a:spcBef>
              <a:spcAft>
                <a:spcPts val="0"/>
              </a:spcAft>
              <a:buNone/>
              <a:defRPr sz="2200" b="1">
                <a:latin typeface="Quicksand"/>
                <a:ea typeface="Quicksand"/>
                <a:cs typeface="Quicksand"/>
                <a:sym typeface="Quicksand"/>
              </a:defRPr>
            </a:lvl4pPr>
            <a:lvl5pPr lvl="4" rtl="0">
              <a:spcBef>
                <a:spcPts val="0"/>
              </a:spcBef>
              <a:spcAft>
                <a:spcPts val="0"/>
              </a:spcAft>
              <a:buNone/>
              <a:defRPr sz="2200" b="1">
                <a:latin typeface="Quicksand"/>
                <a:ea typeface="Quicksand"/>
                <a:cs typeface="Quicksand"/>
                <a:sym typeface="Quicksand"/>
              </a:defRPr>
            </a:lvl5pPr>
            <a:lvl6pPr lvl="5" rtl="0">
              <a:spcBef>
                <a:spcPts val="0"/>
              </a:spcBef>
              <a:spcAft>
                <a:spcPts val="0"/>
              </a:spcAft>
              <a:buNone/>
              <a:defRPr sz="2200" b="1">
                <a:latin typeface="Quicksand"/>
                <a:ea typeface="Quicksand"/>
                <a:cs typeface="Quicksand"/>
                <a:sym typeface="Quicksand"/>
              </a:defRPr>
            </a:lvl6pPr>
            <a:lvl7pPr lvl="6" rtl="0">
              <a:spcBef>
                <a:spcPts val="0"/>
              </a:spcBef>
              <a:spcAft>
                <a:spcPts val="0"/>
              </a:spcAft>
              <a:buNone/>
              <a:defRPr sz="2200" b="1">
                <a:latin typeface="Quicksand"/>
                <a:ea typeface="Quicksand"/>
                <a:cs typeface="Quicksand"/>
                <a:sym typeface="Quicksand"/>
              </a:defRPr>
            </a:lvl7pPr>
            <a:lvl8pPr lvl="7" rtl="0">
              <a:spcBef>
                <a:spcPts val="0"/>
              </a:spcBef>
              <a:spcAft>
                <a:spcPts val="0"/>
              </a:spcAft>
              <a:buNone/>
              <a:defRPr sz="2200" b="1">
                <a:latin typeface="Quicksand"/>
                <a:ea typeface="Quicksand"/>
                <a:cs typeface="Quicksand"/>
                <a:sym typeface="Quicksand"/>
              </a:defRPr>
            </a:lvl8pPr>
            <a:lvl9pPr lvl="8" rtl="0">
              <a:spcBef>
                <a:spcPts val="0"/>
              </a:spcBef>
              <a:spcAft>
                <a:spcPts val="0"/>
              </a:spcAft>
              <a:buNone/>
              <a:defRPr sz="2200" b="1">
                <a:latin typeface="Quicksand"/>
                <a:ea typeface="Quicksand"/>
                <a:cs typeface="Quicksand"/>
                <a:sym typeface="Quicksand"/>
              </a:defRPr>
            </a:lvl9pPr>
          </a:lstStyle>
          <a:p>
            <a:endParaRPr/>
          </a:p>
        </p:txBody>
      </p:sp>
      <p:sp>
        <p:nvSpPr>
          <p:cNvPr id="125" name="Google Shape;125;p15"/>
          <p:cNvSpPr txBox="1">
            <a:spLocks noGrp="1"/>
          </p:cNvSpPr>
          <p:nvPr>
            <p:ph type="subTitle" idx="9"/>
          </p:nvPr>
        </p:nvSpPr>
        <p:spPr>
          <a:xfrm>
            <a:off x="4886138" y="2686000"/>
            <a:ext cx="2596500" cy="8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126" name="Google Shape;126;p15"/>
          <p:cNvSpPr txBox="1">
            <a:spLocks noGrp="1"/>
          </p:cNvSpPr>
          <p:nvPr>
            <p:ph type="title" idx="13"/>
          </p:nvPr>
        </p:nvSpPr>
        <p:spPr>
          <a:xfrm>
            <a:off x="4886138" y="2383300"/>
            <a:ext cx="2556000" cy="455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b="1"/>
            </a:lvl1pPr>
            <a:lvl2pPr lvl="1" rtl="0">
              <a:spcBef>
                <a:spcPts val="0"/>
              </a:spcBef>
              <a:spcAft>
                <a:spcPts val="0"/>
              </a:spcAft>
              <a:buNone/>
              <a:defRPr sz="2200" b="1">
                <a:latin typeface="Quicksand"/>
                <a:ea typeface="Quicksand"/>
                <a:cs typeface="Quicksand"/>
                <a:sym typeface="Quicksand"/>
              </a:defRPr>
            </a:lvl2pPr>
            <a:lvl3pPr lvl="2" rtl="0">
              <a:spcBef>
                <a:spcPts val="0"/>
              </a:spcBef>
              <a:spcAft>
                <a:spcPts val="0"/>
              </a:spcAft>
              <a:buNone/>
              <a:defRPr sz="2200" b="1">
                <a:latin typeface="Quicksand"/>
                <a:ea typeface="Quicksand"/>
                <a:cs typeface="Quicksand"/>
                <a:sym typeface="Quicksand"/>
              </a:defRPr>
            </a:lvl3pPr>
            <a:lvl4pPr lvl="3" rtl="0">
              <a:spcBef>
                <a:spcPts val="0"/>
              </a:spcBef>
              <a:spcAft>
                <a:spcPts val="0"/>
              </a:spcAft>
              <a:buNone/>
              <a:defRPr sz="2200" b="1">
                <a:latin typeface="Quicksand"/>
                <a:ea typeface="Quicksand"/>
                <a:cs typeface="Quicksand"/>
                <a:sym typeface="Quicksand"/>
              </a:defRPr>
            </a:lvl4pPr>
            <a:lvl5pPr lvl="4" rtl="0">
              <a:spcBef>
                <a:spcPts val="0"/>
              </a:spcBef>
              <a:spcAft>
                <a:spcPts val="0"/>
              </a:spcAft>
              <a:buNone/>
              <a:defRPr sz="2200" b="1">
                <a:latin typeface="Quicksand"/>
                <a:ea typeface="Quicksand"/>
                <a:cs typeface="Quicksand"/>
                <a:sym typeface="Quicksand"/>
              </a:defRPr>
            </a:lvl5pPr>
            <a:lvl6pPr lvl="5" rtl="0">
              <a:spcBef>
                <a:spcPts val="0"/>
              </a:spcBef>
              <a:spcAft>
                <a:spcPts val="0"/>
              </a:spcAft>
              <a:buNone/>
              <a:defRPr sz="2200" b="1">
                <a:latin typeface="Quicksand"/>
                <a:ea typeface="Quicksand"/>
                <a:cs typeface="Quicksand"/>
                <a:sym typeface="Quicksand"/>
              </a:defRPr>
            </a:lvl6pPr>
            <a:lvl7pPr lvl="6" rtl="0">
              <a:spcBef>
                <a:spcPts val="0"/>
              </a:spcBef>
              <a:spcAft>
                <a:spcPts val="0"/>
              </a:spcAft>
              <a:buNone/>
              <a:defRPr sz="2200" b="1">
                <a:latin typeface="Quicksand"/>
                <a:ea typeface="Quicksand"/>
                <a:cs typeface="Quicksand"/>
                <a:sym typeface="Quicksand"/>
              </a:defRPr>
            </a:lvl7pPr>
            <a:lvl8pPr lvl="7" rtl="0">
              <a:spcBef>
                <a:spcPts val="0"/>
              </a:spcBef>
              <a:spcAft>
                <a:spcPts val="0"/>
              </a:spcAft>
              <a:buNone/>
              <a:defRPr sz="2200" b="1">
                <a:latin typeface="Quicksand"/>
                <a:ea typeface="Quicksand"/>
                <a:cs typeface="Quicksand"/>
                <a:sym typeface="Quicksand"/>
              </a:defRPr>
            </a:lvl8pPr>
            <a:lvl9pPr lvl="8" rtl="0">
              <a:spcBef>
                <a:spcPts val="0"/>
              </a:spcBef>
              <a:spcAft>
                <a:spcPts val="0"/>
              </a:spcAft>
              <a:buNone/>
              <a:defRPr sz="2200" b="1">
                <a:latin typeface="Quicksand"/>
                <a:ea typeface="Quicksand"/>
                <a:cs typeface="Quicksand"/>
                <a:sym typeface="Quicksand"/>
              </a:defRPr>
            </a:lvl9pPr>
          </a:lstStyle>
          <a:p>
            <a:endParaRPr/>
          </a:p>
        </p:txBody>
      </p:sp>
      <p:sp>
        <p:nvSpPr>
          <p:cNvPr id="127" name="Google Shape;127;p15"/>
          <p:cNvSpPr txBox="1">
            <a:spLocks noGrp="1"/>
          </p:cNvSpPr>
          <p:nvPr>
            <p:ph type="subTitle" idx="14"/>
          </p:nvPr>
        </p:nvSpPr>
        <p:spPr>
          <a:xfrm>
            <a:off x="4886138" y="3768350"/>
            <a:ext cx="2596500" cy="8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128" name="Google Shape;128;p15"/>
          <p:cNvSpPr txBox="1">
            <a:spLocks noGrp="1"/>
          </p:cNvSpPr>
          <p:nvPr>
            <p:ph type="title" idx="15"/>
          </p:nvPr>
        </p:nvSpPr>
        <p:spPr>
          <a:xfrm>
            <a:off x="4886138" y="3465650"/>
            <a:ext cx="2556000" cy="455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b="1"/>
            </a:lvl1pPr>
            <a:lvl2pPr lvl="1" rtl="0">
              <a:spcBef>
                <a:spcPts val="0"/>
              </a:spcBef>
              <a:spcAft>
                <a:spcPts val="0"/>
              </a:spcAft>
              <a:buNone/>
              <a:defRPr sz="2200" b="1">
                <a:latin typeface="Quicksand"/>
                <a:ea typeface="Quicksand"/>
                <a:cs typeface="Quicksand"/>
                <a:sym typeface="Quicksand"/>
              </a:defRPr>
            </a:lvl2pPr>
            <a:lvl3pPr lvl="2" rtl="0">
              <a:spcBef>
                <a:spcPts val="0"/>
              </a:spcBef>
              <a:spcAft>
                <a:spcPts val="0"/>
              </a:spcAft>
              <a:buNone/>
              <a:defRPr sz="2200" b="1">
                <a:latin typeface="Quicksand"/>
                <a:ea typeface="Quicksand"/>
                <a:cs typeface="Quicksand"/>
                <a:sym typeface="Quicksand"/>
              </a:defRPr>
            </a:lvl3pPr>
            <a:lvl4pPr lvl="3" rtl="0">
              <a:spcBef>
                <a:spcPts val="0"/>
              </a:spcBef>
              <a:spcAft>
                <a:spcPts val="0"/>
              </a:spcAft>
              <a:buNone/>
              <a:defRPr sz="2200" b="1">
                <a:latin typeface="Quicksand"/>
                <a:ea typeface="Quicksand"/>
                <a:cs typeface="Quicksand"/>
                <a:sym typeface="Quicksand"/>
              </a:defRPr>
            </a:lvl4pPr>
            <a:lvl5pPr lvl="4" rtl="0">
              <a:spcBef>
                <a:spcPts val="0"/>
              </a:spcBef>
              <a:spcAft>
                <a:spcPts val="0"/>
              </a:spcAft>
              <a:buNone/>
              <a:defRPr sz="2200" b="1">
                <a:latin typeface="Quicksand"/>
                <a:ea typeface="Quicksand"/>
                <a:cs typeface="Quicksand"/>
                <a:sym typeface="Quicksand"/>
              </a:defRPr>
            </a:lvl5pPr>
            <a:lvl6pPr lvl="5" rtl="0">
              <a:spcBef>
                <a:spcPts val="0"/>
              </a:spcBef>
              <a:spcAft>
                <a:spcPts val="0"/>
              </a:spcAft>
              <a:buNone/>
              <a:defRPr sz="2200" b="1">
                <a:latin typeface="Quicksand"/>
                <a:ea typeface="Quicksand"/>
                <a:cs typeface="Quicksand"/>
                <a:sym typeface="Quicksand"/>
              </a:defRPr>
            </a:lvl6pPr>
            <a:lvl7pPr lvl="6" rtl="0">
              <a:spcBef>
                <a:spcPts val="0"/>
              </a:spcBef>
              <a:spcAft>
                <a:spcPts val="0"/>
              </a:spcAft>
              <a:buNone/>
              <a:defRPr sz="2200" b="1">
                <a:latin typeface="Quicksand"/>
                <a:ea typeface="Quicksand"/>
                <a:cs typeface="Quicksand"/>
                <a:sym typeface="Quicksand"/>
              </a:defRPr>
            </a:lvl7pPr>
            <a:lvl8pPr lvl="7" rtl="0">
              <a:spcBef>
                <a:spcPts val="0"/>
              </a:spcBef>
              <a:spcAft>
                <a:spcPts val="0"/>
              </a:spcAft>
              <a:buNone/>
              <a:defRPr sz="2200" b="1">
                <a:latin typeface="Quicksand"/>
                <a:ea typeface="Quicksand"/>
                <a:cs typeface="Quicksand"/>
                <a:sym typeface="Quicksand"/>
              </a:defRPr>
            </a:lvl8pPr>
            <a:lvl9pPr lvl="8" rtl="0">
              <a:spcBef>
                <a:spcPts val="0"/>
              </a:spcBef>
              <a:spcAft>
                <a:spcPts val="0"/>
              </a:spcAft>
              <a:buNone/>
              <a:defRPr sz="2200" b="1">
                <a:latin typeface="Quicksand"/>
                <a:ea typeface="Quicksand"/>
                <a:cs typeface="Quicksand"/>
                <a:sym typeface="Quicksan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CUSTOM_2_1">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4368600" y="2471050"/>
            <a:ext cx="4061100" cy="585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4800"/>
            </a:lvl1pPr>
            <a:lvl2pPr lvl="1" algn="ctr" rtl="0">
              <a:spcBef>
                <a:spcPts val="0"/>
              </a:spcBef>
              <a:spcAft>
                <a:spcPts val="0"/>
              </a:spcAft>
              <a:buSzPts val="3500"/>
              <a:buNone/>
              <a:defRPr sz="3500"/>
            </a:lvl2pPr>
            <a:lvl3pPr lvl="2" algn="ctr" rtl="0">
              <a:spcBef>
                <a:spcPts val="0"/>
              </a:spcBef>
              <a:spcAft>
                <a:spcPts val="0"/>
              </a:spcAft>
              <a:buSzPts val="3500"/>
              <a:buNone/>
              <a:defRPr sz="3500"/>
            </a:lvl3pPr>
            <a:lvl4pPr lvl="3" algn="ctr" rtl="0">
              <a:spcBef>
                <a:spcPts val="0"/>
              </a:spcBef>
              <a:spcAft>
                <a:spcPts val="0"/>
              </a:spcAft>
              <a:buSzPts val="3500"/>
              <a:buNone/>
              <a:defRPr sz="3500"/>
            </a:lvl4pPr>
            <a:lvl5pPr lvl="4" algn="ctr" rtl="0">
              <a:spcBef>
                <a:spcPts val="0"/>
              </a:spcBef>
              <a:spcAft>
                <a:spcPts val="0"/>
              </a:spcAft>
              <a:buSzPts val="3500"/>
              <a:buNone/>
              <a:defRPr sz="3500"/>
            </a:lvl5pPr>
            <a:lvl6pPr lvl="5" algn="ctr" rtl="0">
              <a:spcBef>
                <a:spcPts val="0"/>
              </a:spcBef>
              <a:spcAft>
                <a:spcPts val="0"/>
              </a:spcAft>
              <a:buSzPts val="3500"/>
              <a:buNone/>
              <a:defRPr sz="3500"/>
            </a:lvl6pPr>
            <a:lvl7pPr lvl="6" algn="ctr" rtl="0">
              <a:spcBef>
                <a:spcPts val="0"/>
              </a:spcBef>
              <a:spcAft>
                <a:spcPts val="0"/>
              </a:spcAft>
              <a:buSzPts val="3500"/>
              <a:buNone/>
              <a:defRPr sz="3500"/>
            </a:lvl7pPr>
            <a:lvl8pPr lvl="7" algn="ctr" rtl="0">
              <a:spcBef>
                <a:spcPts val="0"/>
              </a:spcBef>
              <a:spcAft>
                <a:spcPts val="0"/>
              </a:spcAft>
              <a:buSzPts val="3500"/>
              <a:buNone/>
              <a:defRPr sz="3500"/>
            </a:lvl8pPr>
            <a:lvl9pPr lvl="8" algn="ctr" rtl="0">
              <a:spcBef>
                <a:spcPts val="0"/>
              </a:spcBef>
              <a:spcAft>
                <a:spcPts val="0"/>
              </a:spcAft>
              <a:buSzPts val="3500"/>
              <a:buNone/>
              <a:defRPr sz="3500"/>
            </a:lvl9pPr>
          </a:lstStyle>
          <a:p>
            <a:endParaRPr/>
          </a:p>
        </p:txBody>
      </p:sp>
      <p:sp>
        <p:nvSpPr>
          <p:cNvPr id="131" name="Google Shape;131;p16"/>
          <p:cNvSpPr txBox="1">
            <a:spLocks noGrp="1"/>
          </p:cNvSpPr>
          <p:nvPr>
            <p:ph type="title" idx="2" hasCustomPrompt="1"/>
          </p:nvPr>
        </p:nvSpPr>
        <p:spPr>
          <a:xfrm>
            <a:off x="5927700" y="1257388"/>
            <a:ext cx="2502000" cy="687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000"/>
              <a:buNone/>
              <a:defRPr sz="96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32" name="Google Shape;132;p16"/>
          <p:cNvSpPr txBox="1">
            <a:spLocks noGrp="1"/>
          </p:cNvSpPr>
          <p:nvPr>
            <p:ph type="subTitle" idx="1"/>
          </p:nvPr>
        </p:nvSpPr>
        <p:spPr>
          <a:xfrm>
            <a:off x="5444400" y="3250975"/>
            <a:ext cx="2985300" cy="687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CAPTION_ONLY_1_2_1">
    <p:bg>
      <p:bgPr>
        <a:blipFill>
          <a:blip r:embed="rId2">
            <a:alphaModFix/>
          </a:blip>
          <a:stretch>
            <a:fillRect/>
          </a:stretch>
        </a:blipFill>
        <a:effectLst/>
      </p:bgPr>
    </p:bg>
    <p:spTree>
      <p:nvGrpSpPr>
        <p:cNvPr id="1" name="Shape 133"/>
        <p:cNvGrpSpPr/>
        <p:nvPr/>
      </p:nvGrpSpPr>
      <p:grpSpPr>
        <a:xfrm>
          <a:off x="0" y="0"/>
          <a:ext cx="0" cy="0"/>
          <a:chOff x="0" y="0"/>
          <a:chExt cx="0" cy="0"/>
        </a:xfrm>
      </p:grpSpPr>
      <p:grpSp>
        <p:nvGrpSpPr>
          <p:cNvPr id="134" name="Google Shape;134;p17"/>
          <p:cNvGrpSpPr/>
          <p:nvPr/>
        </p:nvGrpSpPr>
        <p:grpSpPr>
          <a:xfrm>
            <a:off x="4873924" y="1135086"/>
            <a:ext cx="5303304" cy="4769467"/>
            <a:chOff x="4873924" y="1135086"/>
            <a:chExt cx="5303304" cy="4769467"/>
          </a:xfrm>
        </p:grpSpPr>
        <p:pic>
          <p:nvPicPr>
            <p:cNvPr id="135" name="Google Shape;135;p17"/>
            <p:cNvPicPr preferRelativeResize="0"/>
            <p:nvPr/>
          </p:nvPicPr>
          <p:blipFill>
            <a:blip r:embed="rId3">
              <a:alphaModFix/>
            </a:blip>
            <a:stretch>
              <a:fillRect/>
            </a:stretch>
          </p:blipFill>
          <p:spPr>
            <a:xfrm rot="6299671">
              <a:off x="7201025" y="3696342"/>
              <a:ext cx="253792" cy="253792"/>
            </a:xfrm>
            <a:prstGeom prst="rect">
              <a:avLst/>
            </a:prstGeom>
            <a:noFill/>
            <a:ln>
              <a:noFill/>
            </a:ln>
          </p:spPr>
        </p:pic>
        <p:pic>
          <p:nvPicPr>
            <p:cNvPr id="136" name="Google Shape;136;p17"/>
            <p:cNvPicPr preferRelativeResize="0"/>
            <p:nvPr/>
          </p:nvPicPr>
          <p:blipFill>
            <a:blip r:embed="rId3">
              <a:alphaModFix/>
            </a:blip>
            <a:stretch>
              <a:fillRect/>
            </a:stretch>
          </p:blipFill>
          <p:spPr>
            <a:xfrm rot="6299671">
              <a:off x="6802937" y="3988865"/>
              <a:ext cx="253792" cy="253792"/>
            </a:xfrm>
            <a:prstGeom prst="rect">
              <a:avLst/>
            </a:prstGeom>
            <a:noFill/>
            <a:ln>
              <a:noFill/>
            </a:ln>
          </p:spPr>
        </p:pic>
        <p:pic>
          <p:nvPicPr>
            <p:cNvPr id="137" name="Google Shape;137;p17"/>
            <p:cNvPicPr preferRelativeResize="0"/>
            <p:nvPr/>
          </p:nvPicPr>
          <p:blipFill>
            <a:blip r:embed="rId4">
              <a:alphaModFix/>
            </a:blip>
            <a:stretch>
              <a:fillRect/>
            </a:stretch>
          </p:blipFill>
          <p:spPr>
            <a:xfrm rot="6299646" flipH="1">
              <a:off x="6207624" y="3270603"/>
              <a:ext cx="529615" cy="529593"/>
            </a:xfrm>
            <a:prstGeom prst="rect">
              <a:avLst/>
            </a:prstGeom>
            <a:noFill/>
            <a:ln>
              <a:noFill/>
            </a:ln>
          </p:spPr>
        </p:pic>
        <p:pic>
          <p:nvPicPr>
            <p:cNvPr id="138" name="Google Shape;138;p17"/>
            <p:cNvPicPr preferRelativeResize="0"/>
            <p:nvPr/>
          </p:nvPicPr>
          <p:blipFill>
            <a:blip r:embed="rId4">
              <a:alphaModFix/>
            </a:blip>
            <a:stretch>
              <a:fillRect/>
            </a:stretch>
          </p:blipFill>
          <p:spPr>
            <a:xfrm rot="6299666" flipH="1">
              <a:off x="8847011" y="4644320"/>
              <a:ext cx="354933" cy="354914"/>
            </a:xfrm>
            <a:prstGeom prst="rect">
              <a:avLst/>
            </a:prstGeom>
            <a:noFill/>
            <a:ln>
              <a:noFill/>
            </a:ln>
          </p:spPr>
        </p:pic>
        <p:pic>
          <p:nvPicPr>
            <p:cNvPr id="139" name="Google Shape;139;p17"/>
            <p:cNvPicPr preferRelativeResize="0"/>
            <p:nvPr/>
          </p:nvPicPr>
          <p:blipFill>
            <a:blip r:embed="rId4">
              <a:alphaModFix/>
            </a:blip>
            <a:stretch>
              <a:fillRect/>
            </a:stretch>
          </p:blipFill>
          <p:spPr>
            <a:xfrm rot="6299648" flipH="1">
              <a:off x="7978988" y="3637933"/>
              <a:ext cx="370653" cy="370631"/>
            </a:xfrm>
            <a:prstGeom prst="rect">
              <a:avLst/>
            </a:prstGeom>
            <a:noFill/>
            <a:ln>
              <a:noFill/>
            </a:ln>
          </p:spPr>
        </p:pic>
        <p:pic>
          <p:nvPicPr>
            <p:cNvPr id="140" name="Google Shape;140;p17"/>
            <p:cNvPicPr preferRelativeResize="0"/>
            <p:nvPr/>
          </p:nvPicPr>
          <p:blipFill>
            <a:blip r:embed="rId3">
              <a:alphaModFix/>
            </a:blip>
            <a:stretch>
              <a:fillRect/>
            </a:stretch>
          </p:blipFill>
          <p:spPr>
            <a:xfrm rot="6299653" flipH="1">
              <a:off x="6384663" y="2795210"/>
              <a:ext cx="628940" cy="628940"/>
            </a:xfrm>
            <a:prstGeom prst="rect">
              <a:avLst/>
            </a:prstGeom>
            <a:noFill/>
            <a:ln>
              <a:noFill/>
            </a:ln>
          </p:spPr>
        </p:pic>
        <p:pic>
          <p:nvPicPr>
            <p:cNvPr id="141" name="Google Shape;141;p17"/>
            <p:cNvPicPr preferRelativeResize="0"/>
            <p:nvPr/>
          </p:nvPicPr>
          <p:blipFill>
            <a:blip r:embed="rId5">
              <a:alphaModFix/>
            </a:blip>
            <a:stretch>
              <a:fillRect/>
            </a:stretch>
          </p:blipFill>
          <p:spPr>
            <a:xfrm rot="5092872">
              <a:off x="7020937" y="2768181"/>
              <a:ext cx="3231406" cy="2804050"/>
            </a:xfrm>
            <a:prstGeom prst="rect">
              <a:avLst/>
            </a:prstGeom>
            <a:noFill/>
            <a:ln>
              <a:noFill/>
            </a:ln>
          </p:spPr>
        </p:pic>
        <p:pic>
          <p:nvPicPr>
            <p:cNvPr id="142" name="Google Shape;142;p17"/>
            <p:cNvPicPr preferRelativeResize="0"/>
            <p:nvPr/>
          </p:nvPicPr>
          <p:blipFill>
            <a:blip r:embed="rId6">
              <a:alphaModFix/>
            </a:blip>
            <a:stretch>
              <a:fillRect/>
            </a:stretch>
          </p:blipFill>
          <p:spPr>
            <a:xfrm rot="8843532">
              <a:off x="5804728" y="1287311"/>
              <a:ext cx="1166091" cy="2055274"/>
            </a:xfrm>
            <a:prstGeom prst="rect">
              <a:avLst/>
            </a:prstGeom>
            <a:noFill/>
            <a:ln>
              <a:noFill/>
            </a:ln>
          </p:spPr>
        </p:pic>
        <p:sp>
          <p:nvSpPr>
            <p:cNvPr id="143" name="Google Shape;143;p17"/>
            <p:cNvSpPr/>
            <p:nvPr/>
          </p:nvSpPr>
          <p:spPr>
            <a:xfrm rot="500678">
              <a:off x="6786388" y="4556359"/>
              <a:ext cx="398259" cy="194380"/>
            </a:xfrm>
            <a:custGeom>
              <a:avLst/>
              <a:gdLst/>
              <a:ahLst/>
              <a:cxnLst/>
              <a:rect l="l" t="t" r="r" b="b"/>
              <a:pathLst>
                <a:path w="156211" h="60723" extrusionOk="0">
                  <a:moveTo>
                    <a:pt x="1" y="1"/>
                  </a:moveTo>
                  <a:lnTo>
                    <a:pt x="1" y="60723"/>
                  </a:lnTo>
                  <a:cubicBezTo>
                    <a:pt x="23218" y="48102"/>
                    <a:pt x="49816" y="40935"/>
                    <a:pt x="78106" y="40935"/>
                  </a:cubicBezTo>
                  <a:cubicBezTo>
                    <a:pt x="106383" y="40935"/>
                    <a:pt x="132994" y="48102"/>
                    <a:pt x="156211" y="60723"/>
                  </a:cubicBezTo>
                  <a:lnTo>
                    <a:pt x="156211" y="1"/>
                  </a:lnTo>
                  <a:cubicBezTo>
                    <a:pt x="132994" y="12610"/>
                    <a:pt x="106383" y="19777"/>
                    <a:pt x="78106" y="19777"/>
                  </a:cubicBezTo>
                  <a:cubicBezTo>
                    <a:pt x="49816" y="19777"/>
                    <a:pt x="23218" y="126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rot="8499087">
              <a:off x="5743610" y="4847491"/>
              <a:ext cx="617473" cy="194436"/>
            </a:xfrm>
            <a:custGeom>
              <a:avLst/>
              <a:gdLst/>
              <a:ahLst/>
              <a:cxnLst/>
              <a:rect l="l" t="t" r="r" b="b"/>
              <a:pathLst>
                <a:path w="156211" h="60723" extrusionOk="0">
                  <a:moveTo>
                    <a:pt x="1" y="1"/>
                  </a:moveTo>
                  <a:lnTo>
                    <a:pt x="1" y="60723"/>
                  </a:lnTo>
                  <a:cubicBezTo>
                    <a:pt x="23218" y="48102"/>
                    <a:pt x="49816" y="40935"/>
                    <a:pt x="78106" y="40935"/>
                  </a:cubicBezTo>
                  <a:cubicBezTo>
                    <a:pt x="106383" y="40935"/>
                    <a:pt x="132994" y="48102"/>
                    <a:pt x="156211" y="60723"/>
                  </a:cubicBezTo>
                  <a:lnTo>
                    <a:pt x="156211" y="1"/>
                  </a:lnTo>
                  <a:cubicBezTo>
                    <a:pt x="132994" y="12610"/>
                    <a:pt x="106383" y="19777"/>
                    <a:pt x="78106" y="19777"/>
                  </a:cubicBezTo>
                  <a:cubicBezTo>
                    <a:pt x="49816" y="19777"/>
                    <a:pt x="23218" y="126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rot="3889878">
              <a:off x="5069245" y="4671658"/>
              <a:ext cx="587694" cy="194427"/>
            </a:xfrm>
            <a:custGeom>
              <a:avLst/>
              <a:gdLst/>
              <a:ahLst/>
              <a:cxnLst/>
              <a:rect l="l" t="t" r="r" b="b"/>
              <a:pathLst>
                <a:path w="156211" h="60723" extrusionOk="0">
                  <a:moveTo>
                    <a:pt x="1" y="1"/>
                  </a:moveTo>
                  <a:lnTo>
                    <a:pt x="1" y="60723"/>
                  </a:lnTo>
                  <a:cubicBezTo>
                    <a:pt x="23218" y="48102"/>
                    <a:pt x="49816" y="40935"/>
                    <a:pt x="78106" y="40935"/>
                  </a:cubicBezTo>
                  <a:cubicBezTo>
                    <a:pt x="106383" y="40935"/>
                    <a:pt x="132994" y="48102"/>
                    <a:pt x="156211" y="60723"/>
                  </a:cubicBezTo>
                  <a:lnTo>
                    <a:pt x="156211" y="1"/>
                  </a:lnTo>
                  <a:cubicBezTo>
                    <a:pt x="132994" y="12610"/>
                    <a:pt x="106383" y="19777"/>
                    <a:pt x="78106" y="19777"/>
                  </a:cubicBezTo>
                  <a:cubicBezTo>
                    <a:pt x="49816" y="19777"/>
                    <a:pt x="23218" y="126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rot="9564493">
              <a:off x="5357435" y="4142757"/>
              <a:ext cx="219854" cy="77450"/>
            </a:xfrm>
            <a:custGeom>
              <a:avLst/>
              <a:gdLst/>
              <a:ahLst/>
              <a:cxnLst/>
              <a:rect l="l" t="t" r="r" b="b"/>
              <a:pathLst>
                <a:path w="156211" h="60723" extrusionOk="0">
                  <a:moveTo>
                    <a:pt x="1" y="1"/>
                  </a:moveTo>
                  <a:lnTo>
                    <a:pt x="1" y="60723"/>
                  </a:lnTo>
                  <a:cubicBezTo>
                    <a:pt x="23218" y="48102"/>
                    <a:pt x="49816" y="40935"/>
                    <a:pt x="78106" y="40935"/>
                  </a:cubicBezTo>
                  <a:cubicBezTo>
                    <a:pt x="106383" y="40935"/>
                    <a:pt x="132994" y="48102"/>
                    <a:pt x="156211" y="60723"/>
                  </a:cubicBezTo>
                  <a:lnTo>
                    <a:pt x="156211" y="1"/>
                  </a:lnTo>
                  <a:cubicBezTo>
                    <a:pt x="132994" y="12610"/>
                    <a:pt x="106383" y="19777"/>
                    <a:pt x="78106" y="19777"/>
                  </a:cubicBezTo>
                  <a:cubicBezTo>
                    <a:pt x="49816" y="19777"/>
                    <a:pt x="23218" y="126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 name="Google Shape;147;p17"/>
            <p:cNvPicPr preferRelativeResize="0"/>
            <p:nvPr/>
          </p:nvPicPr>
          <p:blipFill>
            <a:blip r:embed="rId5">
              <a:alphaModFix/>
            </a:blip>
            <a:stretch>
              <a:fillRect/>
            </a:stretch>
          </p:blipFill>
          <p:spPr>
            <a:xfrm rot="-5400000">
              <a:off x="6856888" y="4078436"/>
              <a:ext cx="1381687" cy="1198977"/>
            </a:xfrm>
            <a:prstGeom prst="rect">
              <a:avLst/>
            </a:prstGeom>
            <a:noFill/>
            <a:ln>
              <a:noFill/>
            </a:ln>
          </p:spPr>
        </p:pic>
        <p:pic>
          <p:nvPicPr>
            <p:cNvPr id="148" name="Google Shape;148;p17"/>
            <p:cNvPicPr preferRelativeResize="0"/>
            <p:nvPr/>
          </p:nvPicPr>
          <p:blipFill>
            <a:blip r:embed="rId6">
              <a:alphaModFix/>
            </a:blip>
            <a:stretch>
              <a:fillRect/>
            </a:stretch>
          </p:blipFill>
          <p:spPr>
            <a:xfrm rot="-9000000">
              <a:off x="6139447" y="3392308"/>
              <a:ext cx="975559" cy="1719425"/>
            </a:xfrm>
            <a:prstGeom prst="rect">
              <a:avLst/>
            </a:prstGeom>
            <a:noFill/>
            <a:ln>
              <a:noFill/>
            </a:ln>
          </p:spPr>
        </p:pic>
        <p:pic>
          <p:nvPicPr>
            <p:cNvPr id="149" name="Google Shape;149;p17"/>
            <p:cNvPicPr preferRelativeResize="0"/>
            <p:nvPr/>
          </p:nvPicPr>
          <p:blipFill>
            <a:blip r:embed="rId7">
              <a:alphaModFix/>
            </a:blip>
            <a:stretch>
              <a:fillRect/>
            </a:stretch>
          </p:blipFill>
          <p:spPr>
            <a:xfrm>
              <a:off x="5333545" y="4868145"/>
              <a:ext cx="577008" cy="577008"/>
            </a:xfrm>
            <a:prstGeom prst="rect">
              <a:avLst/>
            </a:prstGeom>
            <a:noFill/>
            <a:ln>
              <a:noFill/>
            </a:ln>
          </p:spPr>
        </p:pic>
        <p:pic>
          <p:nvPicPr>
            <p:cNvPr id="150" name="Google Shape;150;p17"/>
            <p:cNvPicPr preferRelativeResize="0"/>
            <p:nvPr/>
          </p:nvPicPr>
          <p:blipFill>
            <a:blip r:embed="rId8">
              <a:alphaModFix/>
            </a:blip>
            <a:stretch>
              <a:fillRect/>
            </a:stretch>
          </p:blipFill>
          <p:spPr>
            <a:xfrm>
              <a:off x="4873924" y="4041757"/>
              <a:ext cx="526294" cy="526294"/>
            </a:xfrm>
            <a:prstGeom prst="rect">
              <a:avLst/>
            </a:prstGeom>
            <a:noFill/>
            <a:ln>
              <a:noFill/>
            </a:ln>
          </p:spPr>
        </p:pic>
        <p:pic>
          <p:nvPicPr>
            <p:cNvPr id="151" name="Google Shape;151;p17"/>
            <p:cNvPicPr preferRelativeResize="0"/>
            <p:nvPr/>
          </p:nvPicPr>
          <p:blipFill>
            <a:blip r:embed="rId3">
              <a:alphaModFix/>
            </a:blip>
            <a:stretch>
              <a:fillRect/>
            </a:stretch>
          </p:blipFill>
          <p:spPr>
            <a:xfrm>
              <a:off x="5893372" y="2562537"/>
              <a:ext cx="648574" cy="648574"/>
            </a:xfrm>
            <a:prstGeom prst="rect">
              <a:avLst/>
            </a:prstGeom>
            <a:noFill/>
            <a:ln>
              <a:noFill/>
            </a:ln>
          </p:spPr>
        </p:pic>
        <p:pic>
          <p:nvPicPr>
            <p:cNvPr id="152" name="Google Shape;152;p17"/>
            <p:cNvPicPr preferRelativeResize="0"/>
            <p:nvPr/>
          </p:nvPicPr>
          <p:blipFill>
            <a:blip r:embed="rId4">
              <a:alphaModFix/>
            </a:blip>
            <a:stretch>
              <a:fillRect/>
            </a:stretch>
          </p:blipFill>
          <p:spPr>
            <a:xfrm>
              <a:off x="5547246" y="3987073"/>
              <a:ext cx="257399" cy="257381"/>
            </a:xfrm>
            <a:prstGeom prst="rect">
              <a:avLst/>
            </a:prstGeom>
            <a:noFill/>
            <a:ln>
              <a:noFill/>
            </a:ln>
          </p:spPr>
        </p:pic>
        <p:pic>
          <p:nvPicPr>
            <p:cNvPr id="153" name="Google Shape;153;p17"/>
            <p:cNvPicPr preferRelativeResize="0"/>
            <p:nvPr/>
          </p:nvPicPr>
          <p:blipFill>
            <a:blip r:embed="rId4">
              <a:alphaModFix/>
            </a:blip>
            <a:stretch>
              <a:fillRect/>
            </a:stretch>
          </p:blipFill>
          <p:spPr>
            <a:xfrm>
              <a:off x="6249468" y="4858045"/>
              <a:ext cx="173249" cy="173232"/>
            </a:xfrm>
            <a:prstGeom prst="rect">
              <a:avLst/>
            </a:prstGeom>
            <a:noFill/>
            <a:ln>
              <a:noFill/>
            </a:ln>
          </p:spPr>
        </p:pic>
      </p:grpSp>
      <p:sp>
        <p:nvSpPr>
          <p:cNvPr id="154" name="Google Shape;154;p17"/>
          <p:cNvSpPr txBox="1">
            <a:spLocks noGrp="1"/>
          </p:cNvSpPr>
          <p:nvPr>
            <p:ph type="body" idx="1"/>
          </p:nvPr>
        </p:nvSpPr>
        <p:spPr>
          <a:xfrm>
            <a:off x="2585400" y="2167200"/>
            <a:ext cx="3973200" cy="1443000"/>
          </a:xfrm>
          <a:prstGeom prst="rect">
            <a:avLst/>
          </a:prstGeom>
        </p:spPr>
        <p:txBody>
          <a:bodyPr spcFirstLastPara="1" wrap="square" lIns="91425" tIns="91425" rIns="91425" bIns="91425" anchor="ctr" anchorCtr="0">
            <a:noAutofit/>
          </a:bodyPr>
          <a:lstStyle>
            <a:lvl1pPr marL="457200" lvl="0" indent="-228600" algn="ctr" rtl="0">
              <a:lnSpc>
                <a:spcPct val="100000"/>
              </a:lnSpc>
              <a:spcBef>
                <a:spcPts val="0"/>
              </a:spcBef>
              <a:spcAft>
                <a:spcPts val="0"/>
              </a:spcAft>
              <a:buSzPts val="1800"/>
              <a:buNone/>
              <a:defRPr sz="5000">
                <a:latin typeface="Unica One"/>
                <a:ea typeface="Unica One"/>
                <a:cs typeface="Unica One"/>
                <a:sym typeface="Unica One"/>
              </a:defRPr>
            </a:lvl1pPr>
          </a:lstStyle>
          <a:p>
            <a:endParaRPr/>
          </a:p>
        </p:txBody>
      </p:sp>
      <p:sp>
        <p:nvSpPr>
          <p:cNvPr id="155" name="Google Shape;155;p17"/>
          <p:cNvSpPr txBox="1">
            <a:spLocks noGrp="1"/>
          </p:cNvSpPr>
          <p:nvPr>
            <p:ph type="title" hasCustomPrompt="1"/>
          </p:nvPr>
        </p:nvSpPr>
        <p:spPr>
          <a:xfrm>
            <a:off x="3321000" y="1087513"/>
            <a:ext cx="2502000" cy="68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11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56" name="Google Shape;156;p17"/>
          <p:cNvSpPr txBox="1">
            <a:spLocks noGrp="1"/>
          </p:cNvSpPr>
          <p:nvPr>
            <p:ph type="subTitle" idx="2"/>
          </p:nvPr>
        </p:nvSpPr>
        <p:spPr>
          <a:xfrm>
            <a:off x="3079350" y="3449175"/>
            <a:ext cx="2985300" cy="687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3">
  <p:cSld name="CUSTOM_11">
    <p:bg>
      <p:bgPr>
        <a:blipFill>
          <a:blip r:embed="rId2">
            <a:alphaModFix/>
          </a:blip>
          <a:stretch>
            <a:fillRect/>
          </a:stretch>
        </a:blipFill>
        <a:effectLst/>
      </p:bgPr>
    </p:bg>
    <p:spTree>
      <p:nvGrpSpPr>
        <p:cNvPr id="1" name="Shape 157"/>
        <p:cNvGrpSpPr/>
        <p:nvPr/>
      </p:nvGrpSpPr>
      <p:grpSpPr>
        <a:xfrm>
          <a:off x="0" y="0"/>
          <a:ext cx="0" cy="0"/>
          <a:chOff x="0" y="0"/>
          <a:chExt cx="0" cy="0"/>
        </a:xfrm>
      </p:grpSpPr>
      <p:sp>
        <p:nvSpPr>
          <p:cNvPr id="158" name="Google Shape;158;p18"/>
          <p:cNvSpPr txBox="1">
            <a:spLocks noGrp="1"/>
          </p:cNvSpPr>
          <p:nvPr>
            <p:ph type="body" idx="1"/>
          </p:nvPr>
        </p:nvSpPr>
        <p:spPr>
          <a:xfrm>
            <a:off x="714300" y="1944150"/>
            <a:ext cx="3973200" cy="12132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0"/>
              </a:spcBef>
              <a:spcAft>
                <a:spcPts val="0"/>
              </a:spcAft>
              <a:buSzPts val="1800"/>
              <a:buChar char="●"/>
              <a:defRPr sz="4700">
                <a:latin typeface="Unica One"/>
                <a:ea typeface="Unica One"/>
                <a:cs typeface="Unica One"/>
                <a:sym typeface="Unica One"/>
              </a:defRPr>
            </a:lvl1pPr>
            <a:lvl2pPr marL="914400" lvl="1" indent="-317500" rtl="0">
              <a:lnSpc>
                <a:spcPct val="100000"/>
              </a:lnSpc>
              <a:spcBef>
                <a:spcPts val="0"/>
              </a:spcBef>
              <a:spcAft>
                <a:spcPts val="0"/>
              </a:spcAft>
              <a:buSzPts val="1400"/>
              <a:buChar char="○"/>
              <a:defRPr sz="5000">
                <a:latin typeface="Unica One"/>
                <a:ea typeface="Unica One"/>
                <a:cs typeface="Unica One"/>
                <a:sym typeface="Unica One"/>
              </a:defRPr>
            </a:lvl2pPr>
            <a:lvl3pPr marL="1371600" lvl="2" indent="-317500" rtl="0">
              <a:lnSpc>
                <a:spcPct val="100000"/>
              </a:lnSpc>
              <a:spcBef>
                <a:spcPts val="0"/>
              </a:spcBef>
              <a:spcAft>
                <a:spcPts val="0"/>
              </a:spcAft>
              <a:buSzPts val="1400"/>
              <a:buChar char="■"/>
              <a:defRPr sz="5000">
                <a:latin typeface="Unica One"/>
                <a:ea typeface="Unica One"/>
                <a:cs typeface="Unica One"/>
                <a:sym typeface="Unica One"/>
              </a:defRPr>
            </a:lvl3pPr>
            <a:lvl4pPr marL="1828800" lvl="3" indent="-317500" rtl="0">
              <a:lnSpc>
                <a:spcPct val="100000"/>
              </a:lnSpc>
              <a:spcBef>
                <a:spcPts val="0"/>
              </a:spcBef>
              <a:spcAft>
                <a:spcPts val="0"/>
              </a:spcAft>
              <a:buSzPts val="1400"/>
              <a:buChar char="●"/>
              <a:defRPr sz="5000">
                <a:latin typeface="Unica One"/>
                <a:ea typeface="Unica One"/>
                <a:cs typeface="Unica One"/>
                <a:sym typeface="Unica One"/>
              </a:defRPr>
            </a:lvl4pPr>
            <a:lvl5pPr marL="2286000" lvl="4" indent="-317500" rtl="0">
              <a:lnSpc>
                <a:spcPct val="100000"/>
              </a:lnSpc>
              <a:spcBef>
                <a:spcPts val="0"/>
              </a:spcBef>
              <a:spcAft>
                <a:spcPts val="0"/>
              </a:spcAft>
              <a:buSzPts val="1400"/>
              <a:buChar char="○"/>
              <a:defRPr sz="5000">
                <a:latin typeface="Unica One"/>
                <a:ea typeface="Unica One"/>
                <a:cs typeface="Unica One"/>
                <a:sym typeface="Unica One"/>
              </a:defRPr>
            </a:lvl5pPr>
            <a:lvl6pPr marL="2743200" lvl="5" indent="-317500" rtl="0">
              <a:lnSpc>
                <a:spcPct val="100000"/>
              </a:lnSpc>
              <a:spcBef>
                <a:spcPts val="0"/>
              </a:spcBef>
              <a:spcAft>
                <a:spcPts val="0"/>
              </a:spcAft>
              <a:buSzPts val="1400"/>
              <a:buChar char="■"/>
              <a:defRPr sz="5000">
                <a:latin typeface="Unica One"/>
                <a:ea typeface="Unica One"/>
                <a:cs typeface="Unica One"/>
                <a:sym typeface="Unica One"/>
              </a:defRPr>
            </a:lvl6pPr>
            <a:lvl7pPr marL="3200400" lvl="6" indent="-317500" rtl="0">
              <a:lnSpc>
                <a:spcPct val="100000"/>
              </a:lnSpc>
              <a:spcBef>
                <a:spcPts val="0"/>
              </a:spcBef>
              <a:spcAft>
                <a:spcPts val="0"/>
              </a:spcAft>
              <a:buSzPts val="1400"/>
              <a:buChar char="●"/>
              <a:defRPr sz="5000">
                <a:latin typeface="Unica One"/>
                <a:ea typeface="Unica One"/>
                <a:cs typeface="Unica One"/>
                <a:sym typeface="Unica One"/>
              </a:defRPr>
            </a:lvl7pPr>
            <a:lvl8pPr marL="3657600" lvl="7" indent="-317500" rtl="0">
              <a:lnSpc>
                <a:spcPct val="100000"/>
              </a:lnSpc>
              <a:spcBef>
                <a:spcPts val="0"/>
              </a:spcBef>
              <a:spcAft>
                <a:spcPts val="0"/>
              </a:spcAft>
              <a:buSzPts val="1400"/>
              <a:buChar char="○"/>
              <a:defRPr sz="5000">
                <a:latin typeface="Unica One"/>
                <a:ea typeface="Unica One"/>
                <a:cs typeface="Unica One"/>
                <a:sym typeface="Unica One"/>
              </a:defRPr>
            </a:lvl8pPr>
            <a:lvl9pPr marL="4114800" lvl="8" indent="-317500" rtl="0">
              <a:lnSpc>
                <a:spcPct val="100000"/>
              </a:lnSpc>
              <a:spcBef>
                <a:spcPts val="0"/>
              </a:spcBef>
              <a:spcAft>
                <a:spcPts val="0"/>
              </a:spcAft>
              <a:buSzPts val="1400"/>
              <a:buChar char="■"/>
              <a:defRPr sz="5000">
                <a:latin typeface="Unica One"/>
                <a:ea typeface="Unica One"/>
                <a:cs typeface="Unica One"/>
                <a:sym typeface="Unica One"/>
              </a:defRPr>
            </a:lvl9pPr>
          </a:lstStyle>
          <a:p>
            <a:endParaRPr/>
          </a:p>
        </p:txBody>
      </p:sp>
      <p:sp>
        <p:nvSpPr>
          <p:cNvPr id="159" name="Google Shape;159;p18"/>
          <p:cNvSpPr txBox="1">
            <a:spLocks noGrp="1"/>
          </p:cNvSpPr>
          <p:nvPr>
            <p:ph type="title" hasCustomPrompt="1"/>
          </p:nvPr>
        </p:nvSpPr>
        <p:spPr>
          <a:xfrm>
            <a:off x="714300" y="549588"/>
            <a:ext cx="2502000" cy="6879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72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r>
              <a:t>xx%</a:t>
            </a:r>
          </a:p>
        </p:txBody>
      </p:sp>
      <p:sp>
        <p:nvSpPr>
          <p:cNvPr id="160" name="Google Shape;160;p18"/>
          <p:cNvSpPr txBox="1">
            <a:spLocks noGrp="1"/>
          </p:cNvSpPr>
          <p:nvPr>
            <p:ph type="subTitle" idx="2"/>
          </p:nvPr>
        </p:nvSpPr>
        <p:spPr>
          <a:xfrm>
            <a:off x="714300" y="3383100"/>
            <a:ext cx="2985300" cy="687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1">
  <p:cSld name="MAIN_POINT_1">
    <p:bg>
      <p:bgPr>
        <a:blipFill>
          <a:blip r:embed="rId2">
            <a:alphaModFix/>
          </a:blip>
          <a:stretch>
            <a:fillRect/>
          </a:stretch>
        </a:blipFill>
        <a:effectLst/>
      </p:bgPr>
    </p:bg>
    <p:spTree>
      <p:nvGrpSpPr>
        <p:cNvPr id="1" name="Shape 161"/>
        <p:cNvGrpSpPr/>
        <p:nvPr/>
      </p:nvGrpSpPr>
      <p:grpSpPr>
        <a:xfrm>
          <a:off x="0" y="0"/>
          <a:ext cx="0" cy="0"/>
          <a:chOff x="0" y="0"/>
          <a:chExt cx="0" cy="0"/>
        </a:xfrm>
      </p:grpSpPr>
      <p:sp>
        <p:nvSpPr>
          <p:cNvPr id="162" name="Google Shape;162;p19"/>
          <p:cNvSpPr txBox="1">
            <a:spLocks noGrp="1"/>
          </p:cNvSpPr>
          <p:nvPr>
            <p:ph type="title" hasCustomPrompt="1"/>
          </p:nvPr>
        </p:nvSpPr>
        <p:spPr>
          <a:xfrm>
            <a:off x="1893894" y="2470925"/>
            <a:ext cx="5356200" cy="132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10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63" name="Google Shape;163;p19"/>
          <p:cNvSpPr txBox="1">
            <a:spLocks noGrp="1"/>
          </p:cNvSpPr>
          <p:nvPr>
            <p:ph type="subTitle" idx="1"/>
          </p:nvPr>
        </p:nvSpPr>
        <p:spPr>
          <a:xfrm>
            <a:off x="2495550" y="1179025"/>
            <a:ext cx="4152900" cy="964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CAPTION_ONLY_1_1">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20"/>
          <p:cNvSpPr txBox="1">
            <a:spLocks noGrp="1"/>
          </p:cNvSpPr>
          <p:nvPr>
            <p:ph type="title" hasCustomPrompt="1"/>
          </p:nvPr>
        </p:nvSpPr>
        <p:spPr>
          <a:xfrm>
            <a:off x="1893900" y="2488000"/>
            <a:ext cx="5356200" cy="132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66" name="Google Shape;166;p20"/>
          <p:cNvSpPr txBox="1">
            <a:spLocks noGrp="1"/>
          </p:cNvSpPr>
          <p:nvPr>
            <p:ph type="subTitle" idx="1"/>
          </p:nvPr>
        </p:nvSpPr>
        <p:spPr>
          <a:xfrm>
            <a:off x="980938" y="1367550"/>
            <a:ext cx="3237900" cy="687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67" name="Google Shape;167;p20"/>
          <p:cNvSpPr txBox="1">
            <a:spLocks noGrp="1"/>
          </p:cNvSpPr>
          <p:nvPr>
            <p:ph type="subTitle" idx="2"/>
          </p:nvPr>
        </p:nvSpPr>
        <p:spPr>
          <a:xfrm>
            <a:off x="4925155" y="1367550"/>
            <a:ext cx="3237900" cy="687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409100" y="2471038"/>
            <a:ext cx="6325800" cy="5859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sz="3500"/>
            </a:lvl1pPr>
            <a:lvl2pPr lvl="1" algn="ctr">
              <a:spcBef>
                <a:spcPts val="0"/>
              </a:spcBef>
              <a:spcAft>
                <a:spcPts val="0"/>
              </a:spcAft>
              <a:buSzPts val="3500"/>
              <a:buNone/>
              <a:defRPr sz="3500"/>
            </a:lvl2pPr>
            <a:lvl3pPr lvl="2" algn="ctr">
              <a:spcBef>
                <a:spcPts val="0"/>
              </a:spcBef>
              <a:spcAft>
                <a:spcPts val="0"/>
              </a:spcAft>
              <a:buSzPts val="3500"/>
              <a:buNone/>
              <a:defRPr sz="3500"/>
            </a:lvl3pPr>
            <a:lvl4pPr lvl="3" algn="ctr">
              <a:spcBef>
                <a:spcPts val="0"/>
              </a:spcBef>
              <a:spcAft>
                <a:spcPts val="0"/>
              </a:spcAft>
              <a:buSzPts val="3500"/>
              <a:buNone/>
              <a:defRPr sz="3500"/>
            </a:lvl4pPr>
            <a:lvl5pPr lvl="4" algn="ctr">
              <a:spcBef>
                <a:spcPts val="0"/>
              </a:spcBef>
              <a:spcAft>
                <a:spcPts val="0"/>
              </a:spcAft>
              <a:buSzPts val="3500"/>
              <a:buNone/>
              <a:defRPr sz="3500"/>
            </a:lvl5pPr>
            <a:lvl6pPr lvl="5" algn="ctr">
              <a:spcBef>
                <a:spcPts val="0"/>
              </a:spcBef>
              <a:spcAft>
                <a:spcPts val="0"/>
              </a:spcAft>
              <a:buSzPts val="3500"/>
              <a:buNone/>
              <a:defRPr sz="3500"/>
            </a:lvl6pPr>
            <a:lvl7pPr lvl="6" algn="ctr">
              <a:spcBef>
                <a:spcPts val="0"/>
              </a:spcBef>
              <a:spcAft>
                <a:spcPts val="0"/>
              </a:spcAft>
              <a:buSzPts val="3500"/>
              <a:buNone/>
              <a:defRPr sz="3500"/>
            </a:lvl7pPr>
            <a:lvl8pPr lvl="7" algn="ctr">
              <a:spcBef>
                <a:spcPts val="0"/>
              </a:spcBef>
              <a:spcAft>
                <a:spcPts val="0"/>
              </a:spcAft>
              <a:buSzPts val="3500"/>
              <a:buNone/>
              <a:defRPr sz="3500"/>
            </a:lvl8pPr>
            <a:lvl9pPr lvl="8" algn="ctr">
              <a:spcBef>
                <a:spcPts val="0"/>
              </a:spcBef>
              <a:spcAft>
                <a:spcPts val="0"/>
              </a:spcAft>
              <a:buSzPts val="3500"/>
              <a:buNone/>
              <a:defRPr sz="3500"/>
            </a:lvl9pPr>
          </a:lstStyle>
          <a:p>
            <a:endParaRPr/>
          </a:p>
        </p:txBody>
      </p:sp>
      <p:sp>
        <p:nvSpPr>
          <p:cNvPr id="13" name="Google Shape;13;p3"/>
          <p:cNvSpPr txBox="1">
            <a:spLocks noGrp="1"/>
          </p:cNvSpPr>
          <p:nvPr>
            <p:ph type="title" idx="2" hasCustomPrompt="1"/>
          </p:nvPr>
        </p:nvSpPr>
        <p:spPr>
          <a:xfrm>
            <a:off x="3321000" y="1478338"/>
            <a:ext cx="2502000" cy="68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4" name="Google Shape;14;p3"/>
          <p:cNvSpPr txBox="1">
            <a:spLocks noGrp="1"/>
          </p:cNvSpPr>
          <p:nvPr>
            <p:ph type="subTitle" idx="1"/>
          </p:nvPr>
        </p:nvSpPr>
        <p:spPr>
          <a:xfrm>
            <a:off x="1409100" y="2977263"/>
            <a:ext cx="6325800" cy="6879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500"/>
            </a:lvl1pPr>
            <a:lvl2pPr lvl="1" algn="ctr">
              <a:spcBef>
                <a:spcPts val="1600"/>
              </a:spcBef>
              <a:spcAft>
                <a:spcPts val="0"/>
              </a:spcAft>
              <a:buNone/>
              <a:defRPr/>
            </a:lvl2pPr>
            <a:lvl3pPr lvl="2" algn="ctr">
              <a:spcBef>
                <a:spcPts val="1600"/>
              </a:spcBef>
              <a:spcAft>
                <a:spcPts val="0"/>
              </a:spcAft>
              <a:buNone/>
              <a:defRPr/>
            </a:lvl3pPr>
            <a:lvl4pPr lvl="3" algn="ctr">
              <a:spcBef>
                <a:spcPts val="1600"/>
              </a:spcBef>
              <a:spcAft>
                <a:spcPts val="0"/>
              </a:spcAft>
              <a:buNone/>
              <a:defRPr/>
            </a:lvl4pPr>
            <a:lvl5pPr lvl="4" algn="ctr">
              <a:spcBef>
                <a:spcPts val="1600"/>
              </a:spcBef>
              <a:spcAft>
                <a:spcPts val="0"/>
              </a:spcAft>
              <a:buNone/>
              <a:defRPr/>
            </a:lvl5pPr>
            <a:lvl6pPr lvl="5" algn="ctr">
              <a:spcBef>
                <a:spcPts val="1600"/>
              </a:spcBef>
              <a:spcAft>
                <a:spcPts val="0"/>
              </a:spcAft>
              <a:buNone/>
              <a:defRPr/>
            </a:lvl6pPr>
            <a:lvl7pPr lvl="6" algn="ctr">
              <a:spcBef>
                <a:spcPts val="1600"/>
              </a:spcBef>
              <a:spcAft>
                <a:spcPts val="0"/>
              </a:spcAft>
              <a:buNone/>
              <a:defRPr/>
            </a:lvl7pPr>
            <a:lvl8pPr lvl="7" algn="ctr">
              <a:spcBef>
                <a:spcPts val="1600"/>
              </a:spcBef>
              <a:spcAft>
                <a:spcPts val="0"/>
              </a:spcAft>
              <a:buNone/>
              <a:defRPr/>
            </a:lvl8pPr>
            <a:lvl9pPr lvl="8" algn="ctr">
              <a:spcBef>
                <a:spcPts val="1600"/>
              </a:spcBef>
              <a:spcAft>
                <a:spcPts val="160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1">
  <p:cSld name="CAPTION_ONLY_1">
    <p:bg>
      <p:bgPr>
        <a:blipFill>
          <a:blip r:embed="rId2">
            <a:alphaModFix/>
          </a:blip>
          <a:stretch>
            <a:fillRect/>
          </a:stretch>
        </a:blipFill>
        <a:effectLst/>
      </p:bgPr>
    </p:bg>
    <p:spTree>
      <p:nvGrpSpPr>
        <p:cNvPr id="1" name="Shape 168"/>
        <p:cNvGrpSpPr/>
        <p:nvPr/>
      </p:nvGrpSpPr>
      <p:grpSpPr>
        <a:xfrm>
          <a:off x="0" y="0"/>
          <a:ext cx="0" cy="0"/>
          <a:chOff x="0" y="0"/>
          <a:chExt cx="0" cy="0"/>
        </a:xfrm>
      </p:grpSpPr>
      <p:sp>
        <p:nvSpPr>
          <p:cNvPr id="169" name="Google Shape;169;p21"/>
          <p:cNvSpPr txBox="1">
            <a:spLocks noGrp="1"/>
          </p:cNvSpPr>
          <p:nvPr>
            <p:ph type="body" idx="1"/>
          </p:nvPr>
        </p:nvSpPr>
        <p:spPr>
          <a:xfrm>
            <a:off x="1483500" y="3293725"/>
            <a:ext cx="6177000" cy="1443000"/>
          </a:xfrm>
          <a:prstGeom prst="rect">
            <a:avLst/>
          </a:prstGeom>
        </p:spPr>
        <p:txBody>
          <a:bodyPr spcFirstLastPara="1" wrap="square" lIns="91425" tIns="91425" rIns="91425" bIns="91425" anchor="ctr" anchorCtr="0">
            <a:noAutofit/>
          </a:bodyPr>
          <a:lstStyle>
            <a:lvl1pPr marL="457200" lvl="0" indent="-228600" algn="ctr" rtl="0">
              <a:lnSpc>
                <a:spcPct val="100000"/>
              </a:lnSpc>
              <a:spcBef>
                <a:spcPts val="0"/>
              </a:spcBef>
              <a:spcAft>
                <a:spcPts val="0"/>
              </a:spcAft>
              <a:buSzPts val="1800"/>
              <a:buNone/>
              <a:defRPr sz="4400">
                <a:solidFill>
                  <a:schemeClr val="dk1"/>
                </a:solidFill>
                <a:latin typeface="Unica One"/>
                <a:ea typeface="Unica One"/>
                <a:cs typeface="Unica One"/>
                <a:sym typeface="Unica 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2">
  <p:cSld name="CAPTION_ONLY_1_2">
    <p:bg>
      <p:bgPr>
        <a:blipFill>
          <a:blip r:embed="rId2">
            <a:alphaModFix/>
          </a:blip>
          <a:stretch>
            <a:fillRect/>
          </a:stretch>
        </a:blipFill>
        <a:effectLst/>
      </p:bgPr>
    </p:bg>
    <p:spTree>
      <p:nvGrpSpPr>
        <p:cNvPr id="1" name="Shape 170"/>
        <p:cNvGrpSpPr/>
        <p:nvPr/>
      </p:nvGrpSpPr>
      <p:grpSpPr>
        <a:xfrm>
          <a:off x="0" y="0"/>
          <a:ext cx="0" cy="0"/>
          <a:chOff x="0" y="0"/>
          <a:chExt cx="0" cy="0"/>
        </a:xfrm>
      </p:grpSpPr>
      <p:grpSp>
        <p:nvGrpSpPr>
          <p:cNvPr id="171" name="Google Shape;171;p22"/>
          <p:cNvGrpSpPr/>
          <p:nvPr/>
        </p:nvGrpSpPr>
        <p:grpSpPr>
          <a:xfrm>
            <a:off x="4873924" y="1135086"/>
            <a:ext cx="5303304" cy="4769467"/>
            <a:chOff x="4873924" y="1135086"/>
            <a:chExt cx="5303304" cy="4769467"/>
          </a:xfrm>
        </p:grpSpPr>
        <p:pic>
          <p:nvPicPr>
            <p:cNvPr id="172" name="Google Shape;172;p22"/>
            <p:cNvPicPr preferRelativeResize="0"/>
            <p:nvPr/>
          </p:nvPicPr>
          <p:blipFill>
            <a:blip r:embed="rId3">
              <a:alphaModFix/>
            </a:blip>
            <a:stretch>
              <a:fillRect/>
            </a:stretch>
          </p:blipFill>
          <p:spPr>
            <a:xfrm rot="6299671">
              <a:off x="7201025" y="3696342"/>
              <a:ext cx="253792" cy="253792"/>
            </a:xfrm>
            <a:prstGeom prst="rect">
              <a:avLst/>
            </a:prstGeom>
            <a:noFill/>
            <a:ln>
              <a:noFill/>
            </a:ln>
          </p:spPr>
        </p:pic>
        <p:pic>
          <p:nvPicPr>
            <p:cNvPr id="173" name="Google Shape;173;p22"/>
            <p:cNvPicPr preferRelativeResize="0"/>
            <p:nvPr/>
          </p:nvPicPr>
          <p:blipFill>
            <a:blip r:embed="rId3">
              <a:alphaModFix/>
            </a:blip>
            <a:stretch>
              <a:fillRect/>
            </a:stretch>
          </p:blipFill>
          <p:spPr>
            <a:xfrm rot="6299671">
              <a:off x="6802937" y="3988865"/>
              <a:ext cx="253792" cy="253792"/>
            </a:xfrm>
            <a:prstGeom prst="rect">
              <a:avLst/>
            </a:prstGeom>
            <a:noFill/>
            <a:ln>
              <a:noFill/>
            </a:ln>
          </p:spPr>
        </p:pic>
        <p:pic>
          <p:nvPicPr>
            <p:cNvPr id="174" name="Google Shape;174;p22"/>
            <p:cNvPicPr preferRelativeResize="0"/>
            <p:nvPr/>
          </p:nvPicPr>
          <p:blipFill>
            <a:blip r:embed="rId4">
              <a:alphaModFix/>
            </a:blip>
            <a:stretch>
              <a:fillRect/>
            </a:stretch>
          </p:blipFill>
          <p:spPr>
            <a:xfrm rot="6299646" flipH="1">
              <a:off x="6207624" y="3270603"/>
              <a:ext cx="529615" cy="529593"/>
            </a:xfrm>
            <a:prstGeom prst="rect">
              <a:avLst/>
            </a:prstGeom>
            <a:noFill/>
            <a:ln>
              <a:noFill/>
            </a:ln>
          </p:spPr>
        </p:pic>
        <p:pic>
          <p:nvPicPr>
            <p:cNvPr id="175" name="Google Shape;175;p22"/>
            <p:cNvPicPr preferRelativeResize="0"/>
            <p:nvPr/>
          </p:nvPicPr>
          <p:blipFill>
            <a:blip r:embed="rId4">
              <a:alphaModFix/>
            </a:blip>
            <a:stretch>
              <a:fillRect/>
            </a:stretch>
          </p:blipFill>
          <p:spPr>
            <a:xfrm rot="6299666" flipH="1">
              <a:off x="8847011" y="4644320"/>
              <a:ext cx="354933" cy="354914"/>
            </a:xfrm>
            <a:prstGeom prst="rect">
              <a:avLst/>
            </a:prstGeom>
            <a:noFill/>
            <a:ln>
              <a:noFill/>
            </a:ln>
          </p:spPr>
        </p:pic>
        <p:pic>
          <p:nvPicPr>
            <p:cNvPr id="176" name="Google Shape;176;p22"/>
            <p:cNvPicPr preferRelativeResize="0"/>
            <p:nvPr/>
          </p:nvPicPr>
          <p:blipFill>
            <a:blip r:embed="rId4">
              <a:alphaModFix/>
            </a:blip>
            <a:stretch>
              <a:fillRect/>
            </a:stretch>
          </p:blipFill>
          <p:spPr>
            <a:xfrm rot="6299648" flipH="1">
              <a:off x="7978988" y="3637933"/>
              <a:ext cx="370653" cy="370631"/>
            </a:xfrm>
            <a:prstGeom prst="rect">
              <a:avLst/>
            </a:prstGeom>
            <a:noFill/>
            <a:ln>
              <a:noFill/>
            </a:ln>
          </p:spPr>
        </p:pic>
        <p:pic>
          <p:nvPicPr>
            <p:cNvPr id="177" name="Google Shape;177;p22"/>
            <p:cNvPicPr preferRelativeResize="0"/>
            <p:nvPr/>
          </p:nvPicPr>
          <p:blipFill>
            <a:blip r:embed="rId3">
              <a:alphaModFix/>
            </a:blip>
            <a:stretch>
              <a:fillRect/>
            </a:stretch>
          </p:blipFill>
          <p:spPr>
            <a:xfrm rot="6299653" flipH="1">
              <a:off x="6384663" y="2795210"/>
              <a:ext cx="628940" cy="628940"/>
            </a:xfrm>
            <a:prstGeom prst="rect">
              <a:avLst/>
            </a:prstGeom>
            <a:noFill/>
            <a:ln>
              <a:noFill/>
            </a:ln>
          </p:spPr>
        </p:pic>
        <p:pic>
          <p:nvPicPr>
            <p:cNvPr id="178" name="Google Shape;178;p22"/>
            <p:cNvPicPr preferRelativeResize="0"/>
            <p:nvPr/>
          </p:nvPicPr>
          <p:blipFill>
            <a:blip r:embed="rId5">
              <a:alphaModFix/>
            </a:blip>
            <a:stretch>
              <a:fillRect/>
            </a:stretch>
          </p:blipFill>
          <p:spPr>
            <a:xfrm rot="5092872">
              <a:off x="7020937" y="2768181"/>
              <a:ext cx="3231406" cy="2804050"/>
            </a:xfrm>
            <a:prstGeom prst="rect">
              <a:avLst/>
            </a:prstGeom>
            <a:noFill/>
            <a:ln>
              <a:noFill/>
            </a:ln>
          </p:spPr>
        </p:pic>
        <p:pic>
          <p:nvPicPr>
            <p:cNvPr id="179" name="Google Shape;179;p22"/>
            <p:cNvPicPr preferRelativeResize="0"/>
            <p:nvPr/>
          </p:nvPicPr>
          <p:blipFill>
            <a:blip r:embed="rId6">
              <a:alphaModFix/>
            </a:blip>
            <a:stretch>
              <a:fillRect/>
            </a:stretch>
          </p:blipFill>
          <p:spPr>
            <a:xfrm rot="8843532">
              <a:off x="5804728" y="1287311"/>
              <a:ext cx="1166091" cy="2055274"/>
            </a:xfrm>
            <a:prstGeom prst="rect">
              <a:avLst/>
            </a:prstGeom>
            <a:noFill/>
            <a:ln>
              <a:noFill/>
            </a:ln>
          </p:spPr>
        </p:pic>
        <p:sp>
          <p:nvSpPr>
            <p:cNvPr id="180" name="Google Shape;180;p22"/>
            <p:cNvSpPr/>
            <p:nvPr/>
          </p:nvSpPr>
          <p:spPr>
            <a:xfrm rot="500678">
              <a:off x="6786388" y="4556359"/>
              <a:ext cx="398259" cy="194380"/>
            </a:xfrm>
            <a:custGeom>
              <a:avLst/>
              <a:gdLst/>
              <a:ahLst/>
              <a:cxnLst/>
              <a:rect l="l" t="t" r="r" b="b"/>
              <a:pathLst>
                <a:path w="156211" h="60723" extrusionOk="0">
                  <a:moveTo>
                    <a:pt x="1" y="1"/>
                  </a:moveTo>
                  <a:lnTo>
                    <a:pt x="1" y="60723"/>
                  </a:lnTo>
                  <a:cubicBezTo>
                    <a:pt x="23218" y="48102"/>
                    <a:pt x="49816" y="40935"/>
                    <a:pt x="78106" y="40935"/>
                  </a:cubicBezTo>
                  <a:cubicBezTo>
                    <a:pt x="106383" y="40935"/>
                    <a:pt x="132994" y="48102"/>
                    <a:pt x="156211" y="60723"/>
                  </a:cubicBezTo>
                  <a:lnTo>
                    <a:pt x="156211" y="1"/>
                  </a:lnTo>
                  <a:cubicBezTo>
                    <a:pt x="132994" y="12610"/>
                    <a:pt x="106383" y="19777"/>
                    <a:pt x="78106" y="19777"/>
                  </a:cubicBezTo>
                  <a:cubicBezTo>
                    <a:pt x="49816" y="19777"/>
                    <a:pt x="23218" y="126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rot="8499087">
              <a:off x="5743610" y="4847491"/>
              <a:ext cx="617473" cy="194436"/>
            </a:xfrm>
            <a:custGeom>
              <a:avLst/>
              <a:gdLst/>
              <a:ahLst/>
              <a:cxnLst/>
              <a:rect l="l" t="t" r="r" b="b"/>
              <a:pathLst>
                <a:path w="156211" h="60723" extrusionOk="0">
                  <a:moveTo>
                    <a:pt x="1" y="1"/>
                  </a:moveTo>
                  <a:lnTo>
                    <a:pt x="1" y="60723"/>
                  </a:lnTo>
                  <a:cubicBezTo>
                    <a:pt x="23218" y="48102"/>
                    <a:pt x="49816" y="40935"/>
                    <a:pt x="78106" y="40935"/>
                  </a:cubicBezTo>
                  <a:cubicBezTo>
                    <a:pt x="106383" y="40935"/>
                    <a:pt x="132994" y="48102"/>
                    <a:pt x="156211" y="60723"/>
                  </a:cubicBezTo>
                  <a:lnTo>
                    <a:pt x="156211" y="1"/>
                  </a:lnTo>
                  <a:cubicBezTo>
                    <a:pt x="132994" y="12610"/>
                    <a:pt x="106383" y="19777"/>
                    <a:pt x="78106" y="19777"/>
                  </a:cubicBezTo>
                  <a:cubicBezTo>
                    <a:pt x="49816" y="19777"/>
                    <a:pt x="23218" y="126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rot="3889878">
              <a:off x="5069245" y="4671658"/>
              <a:ext cx="587694" cy="194427"/>
            </a:xfrm>
            <a:custGeom>
              <a:avLst/>
              <a:gdLst/>
              <a:ahLst/>
              <a:cxnLst/>
              <a:rect l="l" t="t" r="r" b="b"/>
              <a:pathLst>
                <a:path w="156211" h="60723" extrusionOk="0">
                  <a:moveTo>
                    <a:pt x="1" y="1"/>
                  </a:moveTo>
                  <a:lnTo>
                    <a:pt x="1" y="60723"/>
                  </a:lnTo>
                  <a:cubicBezTo>
                    <a:pt x="23218" y="48102"/>
                    <a:pt x="49816" y="40935"/>
                    <a:pt x="78106" y="40935"/>
                  </a:cubicBezTo>
                  <a:cubicBezTo>
                    <a:pt x="106383" y="40935"/>
                    <a:pt x="132994" y="48102"/>
                    <a:pt x="156211" y="60723"/>
                  </a:cubicBezTo>
                  <a:lnTo>
                    <a:pt x="156211" y="1"/>
                  </a:lnTo>
                  <a:cubicBezTo>
                    <a:pt x="132994" y="12610"/>
                    <a:pt x="106383" y="19777"/>
                    <a:pt x="78106" y="19777"/>
                  </a:cubicBezTo>
                  <a:cubicBezTo>
                    <a:pt x="49816" y="19777"/>
                    <a:pt x="23218" y="126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rot="9564493">
              <a:off x="5357435" y="4142757"/>
              <a:ext cx="219854" cy="77450"/>
            </a:xfrm>
            <a:custGeom>
              <a:avLst/>
              <a:gdLst/>
              <a:ahLst/>
              <a:cxnLst/>
              <a:rect l="l" t="t" r="r" b="b"/>
              <a:pathLst>
                <a:path w="156211" h="60723" extrusionOk="0">
                  <a:moveTo>
                    <a:pt x="1" y="1"/>
                  </a:moveTo>
                  <a:lnTo>
                    <a:pt x="1" y="60723"/>
                  </a:lnTo>
                  <a:cubicBezTo>
                    <a:pt x="23218" y="48102"/>
                    <a:pt x="49816" y="40935"/>
                    <a:pt x="78106" y="40935"/>
                  </a:cubicBezTo>
                  <a:cubicBezTo>
                    <a:pt x="106383" y="40935"/>
                    <a:pt x="132994" y="48102"/>
                    <a:pt x="156211" y="60723"/>
                  </a:cubicBezTo>
                  <a:lnTo>
                    <a:pt x="156211" y="1"/>
                  </a:lnTo>
                  <a:cubicBezTo>
                    <a:pt x="132994" y="12610"/>
                    <a:pt x="106383" y="19777"/>
                    <a:pt x="78106" y="19777"/>
                  </a:cubicBezTo>
                  <a:cubicBezTo>
                    <a:pt x="49816" y="19777"/>
                    <a:pt x="23218" y="126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184;p22"/>
            <p:cNvPicPr preferRelativeResize="0"/>
            <p:nvPr/>
          </p:nvPicPr>
          <p:blipFill>
            <a:blip r:embed="rId5">
              <a:alphaModFix/>
            </a:blip>
            <a:stretch>
              <a:fillRect/>
            </a:stretch>
          </p:blipFill>
          <p:spPr>
            <a:xfrm rot="-5400000">
              <a:off x="6856888" y="4078436"/>
              <a:ext cx="1381687" cy="1198977"/>
            </a:xfrm>
            <a:prstGeom prst="rect">
              <a:avLst/>
            </a:prstGeom>
            <a:noFill/>
            <a:ln>
              <a:noFill/>
            </a:ln>
          </p:spPr>
        </p:pic>
        <p:pic>
          <p:nvPicPr>
            <p:cNvPr id="185" name="Google Shape;185;p22"/>
            <p:cNvPicPr preferRelativeResize="0"/>
            <p:nvPr/>
          </p:nvPicPr>
          <p:blipFill>
            <a:blip r:embed="rId6">
              <a:alphaModFix/>
            </a:blip>
            <a:stretch>
              <a:fillRect/>
            </a:stretch>
          </p:blipFill>
          <p:spPr>
            <a:xfrm rot="-9000000">
              <a:off x="6139447" y="3392308"/>
              <a:ext cx="975559" cy="1719425"/>
            </a:xfrm>
            <a:prstGeom prst="rect">
              <a:avLst/>
            </a:prstGeom>
            <a:noFill/>
            <a:ln>
              <a:noFill/>
            </a:ln>
          </p:spPr>
        </p:pic>
        <p:pic>
          <p:nvPicPr>
            <p:cNvPr id="186" name="Google Shape;186;p22"/>
            <p:cNvPicPr preferRelativeResize="0"/>
            <p:nvPr/>
          </p:nvPicPr>
          <p:blipFill>
            <a:blip r:embed="rId7">
              <a:alphaModFix/>
            </a:blip>
            <a:stretch>
              <a:fillRect/>
            </a:stretch>
          </p:blipFill>
          <p:spPr>
            <a:xfrm>
              <a:off x="5333545" y="4868145"/>
              <a:ext cx="577008" cy="577008"/>
            </a:xfrm>
            <a:prstGeom prst="rect">
              <a:avLst/>
            </a:prstGeom>
            <a:noFill/>
            <a:ln>
              <a:noFill/>
            </a:ln>
          </p:spPr>
        </p:pic>
        <p:pic>
          <p:nvPicPr>
            <p:cNvPr id="187" name="Google Shape;187;p22"/>
            <p:cNvPicPr preferRelativeResize="0"/>
            <p:nvPr/>
          </p:nvPicPr>
          <p:blipFill>
            <a:blip r:embed="rId8">
              <a:alphaModFix/>
            </a:blip>
            <a:stretch>
              <a:fillRect/>
            </a:stretch>
          </p:blipFill>
          <p:spPr>
            <a:xfrm>
              <a:off x="4873924" y="4041757"/>
              <a:ext cx="526294" cy="526294"/>
            </a:xfrm>
            <a:prstGeom prst="rect">
              <a:avLst/>
            </a:prstGeom>
            <a:noFill/>
            <a:ln>
              <a:noFill/>
            </a:ln>
          </p:spPr>
        </p:pic>
        <p:pic>
          <p:nvPicPr>
            <p:cNvPr id="188" name="Google Shape;188;p22"/>
            <p:cNvPicPr preferRelativeResize="0"/>
            <p:nvPr/>
          </p:nvPicPr>
          <p:blipFill>
            <a:blip r:embed="rId3">
              <a:alphaModFix/>
            </a:blip>
            <a:stretch>
              <a:fillRect/>
            </a:stretch>
          </p:blipFill>
          <p:spPr>
            <a:xfrm>
              <a:off x="5893372" y="2562537"/>
              <a:ext cx="648574" cy="648574"/>
            </a:xfrm>
            <a:prstGeom prst="rect">
              <a:avLst/>
            </a:prstGeom>
            <a:noFill/>
            <a:ln>
              <a:noFill/>
            </a:ln>
          </p:spPr>
        </p:pic>
        <p:pic>
          <p:nvPicPr>
            <p:cNvPr id="189" name="Google Shape;189;p22"/>
            <p:cNvPicPr preferRelativeResize="0"/>
            <p:nvPr/>
          </p:nvPicPr>
          <p:blipFill>
            <a:blip r:embed="rId4">
              <a:alphaModFix/>
            </a:blip>
            <a:stretch>
              <a:fillRect/>
            </a:stretch>
          </p:blipFill>
          <p:spPr>
            <a:xfrm>
              <a:off x="5547246" y="3987073"/>
              <a:ext cx="257399" cy="257381"/>
            </a:xfrm>
            <a:prstGeom prst="rect">
              <a:avLst/>
            </a:prstGeom>
            <a:noFill/>
            <a:ln>
              <a:noFill/>
            </a:ln>
          </p:spPr>
        </p:pic>
        <p:pic>
          <p:nvPicPr>
            <p:cNvPr id="190" name="Google Shape;190;p22"/>
            <p:cNvPicPr preferRelativeResize="0"/>
            <p:nvPr/>
          </p:nvPicPr>
          <p:blipFill>
            <a:blip r:embed="rId4">
              <a:alphaModFix/>
            </a:blip>
            <a:stretch>
              <a:fillRect/>
            </a:stretch>
          </p:blipFill>
          <p:spPr>
            <a:xfrm>
              <a:off x="6249468" y="4858045"/>
              <a:ext cx="173249" cy="173232"/>
            </a:xfrm>
            <a:prstGeom prst="rect">
              <a:avLst/>
            </a:prstGeom>
            <a:noFill/>
            <a:ln>
              <a:noFill/>
            </a:ln>
          </p:spPr>
        </p:pic>
      </p:grpSp>
      <p:sp>
        <p:nvSpPr>
          <p:cNvPr id="191" name="Google Shape;191;p22"/>
          <p:cNvSpPr txBox="1">
            <a:spLocks noGrp="1"/>
          </p:cNvSpPr>
          <p:nvPr>
            <p:ph type="body" idx="1"/>
          </p:nvPr>
        </p:nvSpPr>
        <p:spPr>
          <a:xfrm>
            <a:off x="2705100" y="2724550"/>
            <a:ext cx="5724600" cy="1443000"/>
          </a:xfrm>
          <a:prstGeom prst="rect">
            <a:avLst/>
          </a:prstGeom>
        </p:spPr>
        <p:txBody>
          <a:bodyPr spcFirstLastPara="1" wrap="square" lIns="91425" tIns="91425" rIns="91425" bIns="91425" anchor="ctr" anchorCtr="0">
            <a:noAutofit/>
          </a:bodyPr>
          <a:lstStyle>
            <a:lvl1pPr marL="457200" lvl="0" indent="-228600" algn="r" rtl="0">
              <a:lnSpc>
                <a:spcPct val="100000"/>
              </a:lnSpc>
              <a:spcBef>
                <a:spcPts val="0"/>
              </a:spcBef>
              <a:spcAft>
                <a:spcPts val="0"/>
              </a:spcAft>
              <a:buSzPts val="1800"/>
              <a:buNone/>
              <a:defRPr sz="4400">
                <a:latin typeface="Unica One"/>
                <a:ea typeface="Unica One"/>
                <a:cs typeface="Unica One"/>
                <a:sym typeface="Unica One"/>
              </a:defRPr>
            </a:lvl1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CUSTOM_5_1">
    <p:bg>
      <p:bgPr>
        <a:blipFill>
          <a:blip r:embed="rId2">
            <a:alphaModFix/>
          </a:blip>
          <a:stretch>
            <a:fillRect/>
          </a:stretch>
        </a:blipFill>
        <a:effectLst/>
      </p:bgPr>
    </p:bg>
    <p:spTree>
      <p:nvGrpSpPr>
        <p:cNvPr id="1" name="Shape 192"/>
        <p:cNvGrpSpPr/>
        <p:nvPr/>
      </p:nvGrpSpPr>
      <p:grpSpPr>
        <a:xfrm>
          <a:off x="0" y="0"/>
          <a:ext cx="0" cy="0"/>
          <a:chOff x="0" y="0"/>
          <a:chExt cx="0" cy="0"/>
        </a:xfrm>
      </p:grpSpPr>
      <p:sp>
        <p:nvSpPr>
          <p:cNvPr id="193" name="Google Shape;193;p23"/>
          <p:cNvSpPr txBox="1">
            <a:spLocks noGrp="1"/>
          </p:cNvSpPr>
          <p:nvPr>
            <p:ph type="title"/>
          </p:nvPr>
        </p:nvSpPr>
        <p:spPr>
          <a:xfrm>
            <a:off x="1160825" y="2004325"/>
            <a:ext cx="1746300" cy="4347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algn="r" rtl="0">
              <a:spcBef>
                <a:spcPts val="0"/>
              </a:spcBef>
              <a:spcAft>
                <a:spcPts val="0"/>
              </a:spcAft>
              <a:buSzPts val="2200"/>
              <a:buNone/>
              <a:defRPr sz="2200"/>
            </a:lvl2pPr>
            <a:lvl3pPr lvl="2" algn="r" rtl="0">
              <a:spcBef>
                <a:spcPts val="0"/>
              </a:spcBef>
              <a:spcAft>
                <a:spcPts val="0"/>
              </a:spcAft>
              <a:buSzPts val="2200"/>
              <a:buNone/>
              <a:defRPr sz="2200"/>
            </a:lvl3pPr>
            <a:lvl4pPr lvl="3" algn="r" rtl="0">
              <a:spcBef>
                <a:spcPts val="0"/>
              </a:spcBef>
              <a:spcAft>
                <a:spcPts val="0"/>
              </a:spcAft>
              <a:buSzPts val="2200"/>
              <a:buNone/>
              <a:defRPr sz="2200"/>
            </a:lvl4pPr>
            <a:lvl5pPr lvl="4" algn="r" rtl="0">
              <a:spcBef>
                <a:spcPts val="0"/>
              </a:spcBef>
              <a:spcAft>
                <a:spcPts val="0"/>
              </a:spcAft>
              <a:buSzPts val="2200"/>
              <a:buNone/>
              <a:defRPr sz="2200"/>
            </a:lvl5pPr>
            <a:lvl6pPr lvl="5" algn="r" rtl="0">
              <a:spcBef>
                <a:spcPts val="0"/>
              </a:spcBef>
              <a:spcAft>
                <a:spcPts val="0"/>
              </a:spcAft>
              <a:buSzPts val="2200"/>
              <a:buNone/>
              <a:defRPr sz="2200"/>
            </a:lvl6pPr>
            <a:lvl7pPr lvl="6" algn="r" rtl="0">
              <a:spcBef>
                <a:spcPts val="0"/>
              </a:spcBef>
              <a:spcAft>
                <a:spcPts val="0"/>
              </a:spcAft>
              <a:buSzPts val="2200"/>
              <a:buNone/>
              <a:defRPr sz="2200"/>
            </a:lvl7pPr>
            <a:lvl8pPr lvl="7" algn="r" rtl="0">
              <a:spcBef>
                <a:spcPts val="0"/>
              </a:spcBef>
              <a:spcAft>
                <a:spcPts val="0"/>
              </a:spcAft>
              <a:buSzPts val="2200"/>
              <a:buNone/>
              <a:defRPr sz="2200"/>
            </a:lvl8pPr>
            <a:lvl9pPr lvl="8" algn="r" rtl="0">
              <a:spcBef>
                <a:spcPts val="0"/>
              </a:spcBef>
              <a:spcAft>
                <a:spcPts val="0"/>
              </a:spcAft>
              <a:buSzPts val="2200"/>
              <a:buNone/>
              <a:defRPr sz="2200"/>
            </a:lvl9pPr>
          </a:lstStyle>
          <a:p>
            <a:endParaRPr/>
          </a:p>
        </p:txBody>
      </p:sp>
      <p:sp>
        <p:nvSpPr>
          <p:cNvPr id="194" name="Google Shape;194;p23"/>
          <p:cNvSpPr txBox="1">
            <a:spLocks noGrp="1"/>
          </p:cNvSpPr>
          <p:nvPr>
            <p:ph type="subTitle" idx="1"/>
          </p:nvPr>
        </p:nvSpPr>
        <p:spPr>
          <a:xfrm>
            <a:off x="1160825" y="2531275"/>
            <a:ext cx="2210100" cy="158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5_2">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1598826" y="2488175"/>
            <a:ext cx="2649600" cy="434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200"/>
              <a:buNone/>
              <a:defRPr sz="3400"/>
            </a:lvl1pPr>
            <a:lvl2pPr lvl="1" algn="r" rtl="0">
              <a:spcBef>
                <a:spcPts val="0"/>
              </a:spcBef>
              <a:spcAft>
                <a:spcPts val="0"/>
              </a:spcAft>
              <a:buSzPts val="2200"/>
              <a:buNone/>
              <a:defRPr sz="2200"/>
            </a:lvl2pPr>
            <a:lvl3pPr lvl="2" algn="r" rtl="0">
              <a:spcBef>
                <a:spcPts val="0"/>
              </a:spcBef>
              <a:spcAft>
                <a:spcPts val="0"/>
              </a:spcAft>
              <a:buSzPts val="2200"/>
              <a:buNone/>
              <a:defRPr sz="2200"/>
            </a:lvl3pPr>
            <a:lvl4pPr lvl="3" algn="r" rtl="0">
              <a:spcBef>
                <a:spcPts val="0"/>
              </a:spcBef>
              <a:spcAft>
                <a:spcPts val="0"/>
              </a:spcAft>
              <a:buSzPts val="2200"/>
              <a:buNone/>
              <a:defRPr sz="2200"/>
            </a:lvl4pPr>
            <a:lvl5pPr lvl="4" algn="r" rtl="0">
              <a:spcBef>
                <a:spcPts val="0"/>
              </a:spcBef>
              <a:spcAft>
                <a:spcPts val="0"/>
              </a:spcAft>
              <a:buSzPts val="2200"/>
              <a:buNone/>
              <a:defRPr sz="2200"/>
            </a:lvl5pPr>
            <a:lvl6pPr lvl="5" algn="r" rtl="0">
              <a:spcBef>
                <a:spcPts val="0"/>
              </a:spcBef>
              <a:spcAft>
                <a:spcPts val="0"/>
              </a:spcAft>
              <a:buSzPts val="2200"/>
              <a:buNone/>
              <a:defRPr sz="2200"/>
            </a:lvl6pPr>
            <a:lvl7pPr lvl="6" algn="r" rtl="0">
              <a:spcBef>
                <a:spcPts val="0"/>
              </a:spcBef>
              <a:spcAft>
                <a:spcPts val="0"/>
              </a:spcAft>
              <a:buSzPts val="2200"/>
              <a:buNone/>
              <a:defRPr sz="2200"/>
            </a:lvl7pPr>
            <a:lvl8pPr lvl="7" algn="r" rtl="0">
              <a:spcBef>
                <a:spcPts val="0"/>
              </a:spcBef>
              <a:spcAft>
                <a:spcPts val="0"/>
              </a:spcAft>
              <a:buSzPts val="2200"/>
              <a:buNone/>
              <a:defRPr sz="2200"/>
            </a:lvl8pPr>
            <a:lvl9pPr lvl="8" algn="r" rtl="0">
              <a:spcBef>
                <a:spcPts val="0"/>
              </a:spcBef>
              <a:spcAft>
                <a:spcPts val="0"/>
              </a:spcAft>
              <a:buSzPts val="2200"/>
              <a:buNone/>
              <a:defRPr sz="2200"/>
            </a:lvl9pPr>
          </a:lstStyle>
          <a:p>
            <a:endParaRPr/>
          </a:p>
        </p:txBody>
      </p:sp>
      <p:sp>
        <p:nvSpPr>
          <p:cNvPr id="197" name="Google Shape;197;p24"/>
          <p:cNvSpPr txBox="1">
            <a:spLocks noGrp="1"/>
          </p:cNvSpPr>
          <p:nvPr>
            <p:ph type="subTitle" idx="1"/>
          </p:nvPr>
        </p:nvSpPr>
        <p:spPr>
          <a:xfrm>
            <a:off x="714300" y="3105050"/>
            <a:ext cx="3534300" cy="14994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lvl1pPr>
            <a:lvl2pPr lvl="1" algn="r" rtl="0">
              <a:spcBef>
                <a:spcPts val="1600"/>
              </a:spcBef>
              <a:spcAft>
                <a:spcPts val="0"/>
              </a:spcAft>
              <a:buNone/>
              <a:defRPr sz="1300"/>
            </a:lvl2pPr>
            <a:lvl3pPr lvl="2" algn="r" rtl="0">
              <a:spcBef>
                <a:spcPts val="1600"/>
              </a:spcBef>
              <a:spcAft>
                <a:spcPts val="0"/>
              </a:spcAft>
              <a:buNone/>
              <a:defRPr sz="1300"/>
            </a:lvl3pPr>
            <a:lvl4pPr lvl="3" algn="r" rtl="0">
              <a:spcBef>
                <a:spcPts val="1600"/>
              </a:spcBef>
              <a:spcAft>
                <a:spcPts val="0"/>
              </a:spcAft>
              <a:buNone/>
              <a:defRPr sz="1300"/>
            </a:lvl4pPr>
            <a:lvl5pPr lvl="4" algn="r" rtl="0">
              <a:spcBef>
                <a:spcPts val="1600"/>
              </a:spcBef>
              <a:spcAft>
                <a:spcPts val="0"/>
              </a:spcAft>
              <a:buNone/>
              <a:defRPr sz="1300"/>
            </a:lvl5pPr>
            <a:lvl6pPr lvl="5" algn="r" rtl="0">
              <a:spcBef>
                <a:spcPts val="1600"/>
              </a:spcBef>
              <a:spcAft>
                <a:spcPts val="0"/>
              </a:spcAft>
              <a:buNone/>
              <a:defRPr sz="1300"/>
            </a:lvl6pPr>
            <a:lvl7pPr lvl="6" algn="r" rtl="0">
              <a:spcBef>
                <a:spcPts val="1600"/>
              </a:spcBef>
              <a:spcAft>
                <a:spcPts val="0"/>
              </a:spcAft>
              <a:buNone/>
              <a:defRPr sz="1300"/>
            </a:lvl7pPr>
            <a:lvl8pPr lvl="7" algn="r" rtl="0">
              <a:spcBef>
                <a:spcPts val="1600"/>
              </a:spcBef>
              <a:spcAft>
                <a:spcPts val="0"/>
              </a:spcAft>
              <a:buNone/>
              <a:defRPr sz="1300"/>
            </a:lvl8pPr>
            <a:lvl9pPr lvl="8" algn="r" rtl="0">
              <a:spcBef>
                <a:spcPts val="1600"/>
              </a:spcBef>
              <a:spcAft>
                <a:spcPts val="1600"/>
              </a:spcAft>
              <a:buNone/>
              <a:defRPr sz="13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1">
  <p:cSld name="CAPTION_ONLY_2">
    <p:bg>
      <p:bgPr>
        <a:blipFill>
          <a:blip r:embed="rId2">
            <a:alphaModFix/>
          </a:blip>
          <a:stretch>
            <a:fillRect/>
          </a:stretch>
        </a:blipFill>
        <a:effectLst/>
      </p:bgPr>
    </p:bg>
    <p:spTree>
      <p:nvGrpSpPr>
        <p:cNvPr id="1" name="Shape 198"/>
        <p:cNvGrpSpPr/>
        <p:nvPr/>
      </p:nvGrpSpPr>
      <p:grpSpPr>
        <a:xfrm>
          <a:off x="0" y="0"/>
          <a:ext cx="0" cy="0"/>
          <a:chOff x="0" y="0"/>
          <a:chExt cx="0" cy="0"/>
        </a:xfrm>
      </p:grpSpPr>
      <p:sp>
        <p:nvSpPr>
          <p:cNvPr id="199" name="Google Shape;199;p25"/>
          <p:cNvSpPr txBox="1">
            <a:spLocks noGrp="1"/>
          </p:cNvSpPr>
          <p:nvPr>
            <p:ph type="body" idx="1"/>
          </p:nvPr>
        </p:nvSpPr>
        <p:spPr>
          <a:xfrm>
            <a:off x="2466000" y="1257600"/>
            <a:ext cx="4212000" cy="2018700"/>
          </a:xfrm>
          <a:prstGeom prst="rect">
            <a:avLst/>
          </a:prstGeom>
        </p:spPr>
        <p:txBody>
          <a:bodyPr spcFirstLastPara="1" wrap="square" lIns="91425" tIns="91425" rIns="91425" bIns="91425" anchor="ctr" anchorCtr="0">
            <a:noAutofit/>
          </a:bodyPr>
          <a:lstStyle>
            <a:lvl1pPr marL="457200" lvl="0" indent="-228600" algn="ctr" rtl="0">
              <a:lnSpc>
                <a:spcPct val="100000"/>
              </a:lnSpc>
              <a:spcBef>
                <a:spcPts val="0"/>
              </a:spcBef>
              <a:spcAft>
                <a:spcPts val="0"/>
              </a:spcAft>
              <a:buSzPts val="4800"/>
              <a:buNone/>
              <a:defRPr sz="7200">
                <a:latin typeface="Unica One"/>
                <a:ea typeface="Unica One"/>
                <a:cs typeface="Unica One"/>
                <a:sym typeface="Unica One"/>
              </a:defRPr>
            </a:lvl1pPr>
          </a:lstStyle>
          <a:p>
            <a:endParaRPr/>
          </a:p>
        </p:txBody>
      </p:sp>
      <p:sp>
        <p:nvSpPr>
          <p:cNvPr id="200" name="Google Shape;200;p25"/>
          <p:cNvSpPr txBox="1">
            <a:spLocks noGrp="1"/>
          </p:cNvSpPr>
          <p:nvPr>
            <p:ph type="subTitle" idx="2"/>
          </p:nvPr>
        </p:nvSpPr>
        <p:spPr>
          <a:xfrm>
            <a:off x="2781451" y="3624975"/>
            <a:ext cx="3581100" cy="687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1">
  <p:cSld name="CUSTOM_1_1">
    <p:bg>
      <p:bgPr>
        <a:blipFill>
          <a:blip r:embed="rId2">
            <a:alphaModFix/>
          </a:blip>
          <a:stretch>
            <a:fillRect/>
          </a:stretch>
        </a:blipFill>
        <a:effectLst/>
      </p:bgPr>
    </p:bg>
    <p:spTree>
      <p:nvGrpSpPr>
        <p:cNvPr id="1" name="Shape 211"/>
        <p:cNvGrpSpPr/>
        <p:nvPr/>
      </p:nvGrpSpPr>
      <p:grpSpPr>
        <a:xfrm>
          <a:off x="0" y="0"/>
          <a:ext cx="0" cy="0"/>
          <a:chOff x="0" y="0"/>
          <a:chExt cx="0" cy="0"/>
        </a:xfrm>
      </p:grpSpPr>
      <p:sp>
        <p:nvSpPr>
          <p:cNvPr id="212" name="Google Shape;212;p27"/>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13" name="Google Shape;213;p27"/>
          <p:cNvSpPr txBox="1">
            <a:spLocks noGrp="1"/>
          </p:cNvSpPr>
          <p:nvPr>
            <p:ph type="title" idx="2"/>
          </p:nvPr>
        </p:nvSpPr>
        <p:spPr>
          <a:xfrm>
            <a:off x="1581700" y="1556925"/>
            <a:ext cx="1957200" cy="347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14" name="Google Shape;214;p27"/>
          <p:cNvSpPr txBox="1">
            <a:spLocks noGrp="1"/>
          </p:cNvSpPr>
          <p:nvPr>
            <p:ph type="subTitle" idx="1"/>
          </p:nvPr>
        </p:nvSpPr>
        <p:spPr>
          <a:xfrm>
            <a:off x="1581700" y="1895286"/>
            <a:ext cx="2774100" cy="897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215" name="Google Shape;215;p27"/>
          <p:cNvSpPr txBox="1">
            <a:spLocks noGrp="1"/>
          </p:cNvSpPr>
          <p:nvPr>
            <p:ph type="title" idx="3"/>
          </p:nvPr>
        </p:nvSpPr>
        <p:spPr>
          <a:xfrm>
            <a:off x="5661075" y="1556925"/>
            <a:ext cx="1957200" cy="347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16" name="Google Shape;216;p27"/>
          <p:cNvSpPr txBox="1">
            <a:spLocks noGrp="1"/>
          </p:cNvSpPr>
          <p:nvPr>
            <p:ph type="subTitle" idx="4"/>
          </p:nvPr>
        </p:nvSpPr>
        <p:spPr>
          <a:xfrm>
            <a:off x="5661075" y="1895286"/>
            <a:ext cx="2774100" cy="897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217" name="Google Shape;217;p27"/>
          <p:cNvSpPr txBox="1">
            <a:spLocks noGrp="1"/>
          </p:cNvSpPr>
          <p:nvPr>
            <p:ph type="title" idx="5"/>
          </p:nvPr>
        </p:nvSpPr>
        <p:spPr>
          <a:xfrm>
            <a:off x="1581700" y="3233575"/>
            <a:ext cx="1957200" cy="347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18" name="Google Shape;218;p27"/>
          <p:cNvSpPr txBox="1">
            <a:spLocks noGrp="1"/>
          </p:cNvSpPr>
          <p:nvPr>
            <p:ph type="subTitle" idx="6"/>
          </p:nvPr>
        </p:nvSpPr>
        <p:spPr>
          <a:xfrm>
            <a:off x="1581700" y="3571936"/>
            <a:ext cx="2774100" cy="897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219" name="Google Shape;219;p27"/>
          <p:cNvSpPr txBox="1">
            <a:spLocks noGrp="1"/>
          </p:cNvSpPr>
          <p:nvPr>
            <p:ph type="title" idx="7"/>
          </p:nvPr>
        </p:nvSpPr>
        <p:spPr>
          <a:xfrm>
            <a:off x="5661075" y="3233575"/>
            <a:ext cx="1957200" cy="347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20" name="Google Shape;220;p27"/>
          <p:cNvSpPr txBox="1">
            <a:spLocks noGrp="1"/>
          </p:cNvSpPr>
          <p:nvPr>
            <p:ph type="subTitle" idx="8"/>
          </p:nvPr>
        </p:nvSpPr>
        <p:spPr>
          <a:xfrm>
            <a:off x="5661075" y="3571936"/>
            <a:ext cx="2774100" cy="897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221" name="Google Shape;221;p27"/>
          <p:cNvSpPr txBox="1">
            <a:spLocks noGrp="1"/>
          </p:cNvSpPr>
          <p:nvPr>
            <p:ph type="title" idx="9" hasCustomPrompt="1"/>
          </p:nvPr>
        </p:nvSpPr>
        <p:spPr>
          <a:xfrm>
            <a:off x="708824" y="1452075"/>
            <a:ext cx="901200" cy="687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2" name="Google Shape;222;p27"/>
          <p:cNvSpPr txBox="1">
            <a:spLocks noGrp="1"/>
          </p:cNvSpPr>
          <p:nvPr>
            <p:ph type="title" idx="13" hasCustomPrompt="1"/>
          </p:nvPr>
        </p:nvSpPr>
        <p:spPr>
          <a:xfrm>
            <a:off x="4788199" y="1452075"/>
            <a:ext cx="901200" cy="687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3" name="Google Shape;223;p27"/>
          <p:cNvSpPr txBox="1">
            <a:spLocks noGrp="1"/>
          </p:cNvSpPr>
          <p:nvPr>
            <p:ph type="title" idx="14" hasCustomPrompt="1"/>
          </p:nvPr>
        </p:nvSpPr>
        <p:spPr>
          <a:xfrm>
            <a:off x="708824" y="3159200"/>
            <a:ext cx="901200" cy="687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4" name="Google Shape;224;p27"/>
          <p:cNvSpPr txBox="1">
            <a:spLocks noGrp="1"/>
          </p:cNvSpPr>
          <p:nvPr>
            <p:ph type="title" idx="15" hasCustomPrompt="1"/>
          </p:nvPr>
        </p:nvSpPr>
        <p:spPr>
          <a:xfrm>
            <a:off x="4788199" y="3159200"/>
            <a:ext cx="901200" cy="687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2">
  <p:cSld name="CUSTOM_3_1">
    <p:bg>
      <p:bgPr>
        <a:blipFill>
          <a:blip r:embed="rId2">
            <a:alphaModFix/>
          </a:blip>
          <a:stretch>
            <a:fillRect/>
          </a:stretch>
        </a:blipFill>
        <a:effectLst/>
      </p:bgPr>
    </p:bg>
    <p:spTree>
      <p:nvGrpSpPr>
        <p:cNvPr id="1" name="Shape 241"/>
        <p:cNvGrpSpPr/>
        <p:nvPr/>
      </p:nvGrpSpPr>
      <p:grpSpPr>
        <a:xfrm>
          <a:off x="0" y="0"/>
          <a:ext cx="0" cy="0"/>
          <a:chOff x="0" y="0"/>
          <a:chExt cx="0" cy="0"/>
        </a:xfrm>
      </p:grpSpPr>
      <p:sp>
        <p:nvSpPr>
          <p:cNvPr id="242" name="Google Shape;242;p30"/>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43" name="Google Shape;243;p30"/>
          <p:cNvSpPr txBox="1">
            <a:spLocks noGrp="1"/>
          </p:cNvSpPr>
          <p:nvPr>
            <p:ph type="title" idx="2"/>
          </p:nvPr>
        </p:nvSpPr>
        <p:spPr>
          <a:xfrm>
            <a:off x="1249700" y="1380900"/>
            <a:ext cx="3424500" cy="347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44" name="Google Shape;244;p30"/>
          <p:cNvSpPr txBox="1">
            <a:spLocks noGrp="1"/>
          </p:cNvSpPr>
          <p:nvPr>
            <p:ph type="subTitle" idx="1"/>
          </p:nvPr>
        </p:nvSpPr>
        <p:spPr>
          <a:xfrm>
            <a:off x="1249700" y="1528797"/>
            <a:ext cx="3424500" cy="870000"/>
          </a:xfrm>
          <a:prstGeom prst="rect">
            <a:avLst/>
          </a:prstGeom>
        </p:spPr>
        <p:txBody>
          <a:bodyPr spcFirstLastPara="1" wrap="square" lIns="91425" tIns="91425" rIns="91425" bIns="0" anchor="b"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245" name="Google Shape;245;p30"/>
          <p:cNvSpPr txBox="1">
            <a:spLocks noGrp="1"/>
          </p:cNvSpPr>
          <p:nvPr>
            <p:ph type="title" idx="3"/>
          </p:nvPr>
        </p:nvSpPr>
        <p:spPr>
          <a:xfrm>
            <a:off x="1249700" y="2483726"/>
            <a:ext cx="3424500" cy="347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46" name="Google Shape;246;p30"/>
          <p:cNvSpPr txBox="1">
            <a:spLocks noGrp="1"/>
          </p:cNvSpPr>
          <p:nvPr>
            <p:ph type="subTitle" idx="4"/>
          </p:nvPr>
        </p:nvSpPr>
        <p:spPr>
          <a:xfrm>
            <a:off x="1249700" y="2631623"/>
            <a:ext cx="3424500" cy="870000"/>
          </a:xfrm>
          <a:prstGeom prst="rect">
            <a:avLst/>
          </a:prstGeom>
        </p:spPr>
        <p:txBody>
          <a:bodyPr spcFirstLastPara="1" wrap="square" lIns="91425" tIns="91425" rIns="91425" bIns="0" anchor="b"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247" name="Google Shape;247;p30"/>
          <p:cNvSpPr txBox="1">
            <a:spLocks noGrp="1"/>
          </p:cNvSpPr>
          <p:nvPr>
            <p:ph type="title" idx="5"/>
          </p:nvPr>
        </p:nvSpPr>
        <p:spPr>
          <a:xfrm>
            <a:off x="1249700" y="3586552"/>
            <a:ext cx="3424500" cy="347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48" name="Google Shape;248;p30"/>
          <p:cNvSpPr txBox="1">
            <a:spLocks noGrp="1"/>
          </p:cNvSpPr>
          <p:nvPr>
            <p:ph type="subTitle" idx="6"/>
          </p:nvPr>
        </p:nvSpPr>
        <p:spPr>
          <a:xfrm>
            <a:off x="1249700" y="3734449"/>
            <a:ext cx="3424500" cy="870000"/>
          </a:xfrm>
          <a:prstGeom prst="rect">
            <a:avLst/>
          </a:prstGeom>
        </p:spPr>
        <p:txBody>
          <a:bodyPr spcFirstLastPara="1" wrap="square" lIns="91425" tIns="91425" rIns="91425" bIns="0" anchor="b"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4">
  <p:cSld name="ONE_COLUMN_TEXT_1_1">
    <p:bg>
      <p:bgPr>
        <a:blipFill>
          <a:blip r:embed="rId2">
            <a:alphaModFix/>
          </a:blip>
          <a:stretch>
            <a:fillRect/>
          </a:stretch>
        </a:blipFill>
        <a:effectLst/>
      </p:bgPr>
    </p:bg>
    <p:spTree>
      <p:nvGrpSpPr>
        <p:cNvPr id="1" name="Shape 249"/>
        <p:cNvGrpSpPr/>
        <p:nvPr/>
      </p:nvGrpSpPr>
      <p:grpSpPr>
        <a:xfrm>
          <a:off x="0" y="0"/>
          <a:ext cx="0" cy="0"/>
          <a:chOff x="0" y="0"/>
          <a:chExt cx="0" cy="0"/>
        </a:xfrm>
      </p:grpSpPr>
      <p:sp>
        <p:nvSpPr>
          <p:cNvPr id="250" name="Google Shape;250;p31"/>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51" name="Google Shape;251;p31"/>
          <p:cNvSpPr txBox="1">
            <a:spLocks noGrp="1"/>
          </p:cNvSpPr>
          <p:nvPr>
            <p:ph type="title" idx="2"/>
          </p:nvPr>
        </p:nvSpPr>
        <p:spPr>
          <a:xfrm>
            <a:off x="721175" y="3313850"/>
            <a:ext cx="2281800" cy="3471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52" name="Google Shape;252;p31"/>
          <p:cNvSpPr txBox="1">
            <a:spLocks noGrp="1"/>
          </p:cNvSpPr>
          <p:nvPr>
            <p:ph type="subTitle" idx="1"/>
          </p:nvPr>
        </p:nvSpPr>
        <p:spPr>
          <a:xfrm>
            <a:off x="721175" y="3527425"/>
            <a:ext cx="2281800" cy="880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sz="1300"/>
            </a:lvl2pPr>
            <a:lvl3pPr lvl="2" algn="ctr" rtl="0">
              <a:spcBef>
                <a:spcPts val="1600"/>
              </a:spcBef>
              <a:spcAft>
                <a:spcPts val="0"/>
              </a:spcAft>
              <a:buNone/>
              <a:defRPr sz="1300"/>
            </a:lvl3pPr>
            <a:lvl4pPr lvl="3" algn="ctr" rtl="0">
              <a:spcBef>
                <a:spcPts val="1600"/>
              </a:spcBef>
              <a:spcAft>
                <a:spcPts val="0"/>
              </a:spcAft>
              <a:buNone/>
              <a:defRPr sz="1300"/>
            </a:lvl4pPr>
            <a:lvl5pPr lvl="4" algn="ctr" rtl="0">
              <a:spcBef>
                <a:spcPts val="1600"/>
              </a:spcBef>
              <a:spcAft>
                <a:spcPts val="0"/>
              </a:spcAft>
              <a:buNone/>
              <a:defRPr sz="1300"/>
            </a:lvl5pPr>
            <a:lvl6pPr lvl="5" algn="ctr" rtl="0">
              <a:spcBef>
                <a:spcPts val="1600"/>
              </a:spcBef>
              <a:spcAft>
                <a:spcPts val="0"/>
              </a:spcAft>
              <a:buNone/>
              <a:defRPr sz="1300"/>
            </a:lvl6pPr>
            <a:lvl7pPr lvl="6" algn="ctr" rtl="0">
              <a:spcBef>
                <a:spcPts val="1600"/>
              </a:spcBef>
              <a:spcAft>
                <a:spcPts val="0"/>
              </a:spcAft>
              <a:buNone/>
              <a:defRPr sz="1300"/>
            </a:lvl7pPr>
            <a:lvl8pPr lvl="7" algn="ctr" rtl="0">
              <a:spcBef>
                <a:spcPts val="1600"/>
              </a:spcBef>
              <a:spcAft>
                <a:spcPts val="0"/>
              </a:spcAft>
              <a:buNone/>
              <a:defRPr sz="1300"/>
            </a:lvl8pPr>
            <a:lvl9pPr lvl="8" algn="ctr" rtl="0">
              <a:spcBef>
                <a:spcPts val="1600"/>
              </a:spcBef>
              <a:spcAft>
                <a:spcPts val="1600"/>
              </a:spcAft>
              <a:buNone/>
              <a:defRPr sz="1300"/>
            </a:lvl9pPr>
          </a:lstStyle>
          <a:p>
            <a:endParaRPr/>
          </a:p>
        </p:txBody>
      </p:sp>
      <p:sp>
        <p:nvSpPr>
          <p:cNvPr id="253" name="Google Shape;253;p31"/>
          <p:cNvSpPr txBox="1">
            <a:spLocks noGrp="1"/>
          </p:cNvSpPr>
          <p:nvPr>
            <p:ph type="title" idx="3"/>
          </p:nvPr>
        </p:nvSpPr>
        <p:spPr>
          <a:xfrm>
            <a:off x="3431069" y="3313850"/>
            <a:ext cx="2281800" cy="3471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54" name="Google Shape;254;p31"/>
          <p:cNvSpPr txBox="1">
            <a:spLocks noGrp="1"/>
          </p:cNvSpPr>
          <p:nvPr>
            <p:ph type="subTitle" idx="4"/>
          </p:nvPr>
        </p:nvSpPr>
        <p:spPr>
          <a:xfrm>
            <a:off x="3431071" y="3527425"/>
            <a:ext cx="2281800" cy="880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sz="1300"/>
            </a:lvl2pPr>
            <a:lvl3pPr lvl="2" algn="ctr" rtl="0">
              <a:spcBef>
                <a:spcPts val="1600"/>
              </a:spcBef>
              <a:spcAft>
                <a:spcPts val="0"/>
              </a:spcAft>
              <a:buNone/>
              <a:defRPr sz="1300"/>
            </a:lvl3pPr>
            <a:lvl4pPr lvl="3" algn="ctr" rtl="0">
              <a:spcBef>
                <a:spcPts val="1600"/>
              </a:spcBef>
              <a:spcAft>
                <a:spcPts val="0"/>
              </a:spcAft>
              <a:buNone/>
              <a:defRPr sz="1300"/>
            </a:lvl4pPr>
            <a:lvl5pPr lvl="4" algn="ctr" rtl="0">
              <a:spcBef>
                <a:spcPts val="1600"/>
              </a:spcBef>
              <a:spcAft>
                <a:spcPts val="0"/>
              </a:spcAft>
              <a:buNone/>
              <a:defRPr sz="1300"/>
            </a:lvl5pPr>
            <a:lvl6pPr lvl="5" algn="ctr" rtl="0">
              <a:spcBef>
                <a:spcPts val="1600"/>
              </a:spcBef>
              <a:spcAft>
                <a:spcPts val="0"/>
              </a:spcAft>
              <a:buNone/>
              <a:defRPr sz="1300"/>
            </a:lvl6pPr>
            <a:lvl7pPr lvl="6" algn="ctr" rtl="0">
              <a:spcBef>
                <a:spcPts val="1600"/>
              </a:spcBef>
              <a:spcAft>
                <a:spcPts val="0"/>
              </a:spcAft>
              <a:buNone/>
              <a:defRPr sz="1300"/>
            </a:lvl7pPr>
            <a:lvl8pPr lvl="7" algn="ctr" rtl="0">
              <a:spcBef>
                <a:spcPts val="1600"/>
              </a:spcBef>
              <a:spcAft>
                <a:spcPts val="0"/>
              </a:spcAft>
              <a:buNone/>
              <a:defRPr sz="1300"/>
            </a:lvl8pPr>
            <a:lvl9pPr lvl="8" algn="ctr" rtl="0">
              <a:spcBef>
                <a:spcPts val="1600"/>
              </a:spcBef>
              <a:spcAft>
                <a:spcPts val="1600"/>
              </a:spcAft>
              <a:buNone/>
              <a:defRPr sz="1300"/>
            </a:lvl9pPr>
          </a:lstStyle>
          <a:p>
            <a:endParaRPr/>
          </a:p>
        </p:txBody>
      </p:sp>
      <p:sp>
        <p:nvSpPr>
          <p:cNvPr id="255" name="Google Shape;255;p31"/>
          <p:cNvSpPr txBox="1">
            <a:spLocks noGrp="1"/>
          </p:cNvSpPr>
          <p:nvPr>
            <p:ph type="title" idx="5"/>
          </p:nvPr>
        </p:nvSpPr>
        <p:spPr>
          <a:xfrm>
            <a:off x="6140972" y="3313850"/>
            <a:ext cx="2281800" cy="3471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56" name="Google Shape;256;p31"/>
          <p:cNvSpPr txBox="1">
            <a:spLocks noGrp="1"/>
          </p:cNvSpPr>
          <p:nvPr>
            <p:ph type="subTitle" idx="6"/>
          </p:nvPr>
        </p:nvSpPr>
        <p:spPr>
          <a:xfrm>
            <a:off x="6140975" y="3527425"/>
            <a:ext cx="2281800" cy="880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sz="1300"/>
            </a:lvl2pPr>
            <a:lvl3pPr lvl="2" algn="ctr" rtl="0">
              <a:spcBef>
                <a:spcPts val="1600"/>
              </a:spcBef>
              <a:spcAft>
                <a:spcPts val="0"/>
              </a:spcAft>
              <a:buNone/>
              <a:defRPr sz="1300"/>
            </a:lvl3pPr>
            <a:lvl4pPr lvl="3" algn="ctr" rtl="0">
              <a:spcBef>
                <a:spcPts val="1600"/>
              </a:spcBef>
              <a:spcAft>
                <a:spcPts val="0"/>
              </a:spcAft>
              <a:buNone/>
              <a:defRPr sz="1300"/>
            </a:lvl4pPr>
            <a:lvl5pPr lvl="4" algn="ctr" rtl="0">
              <a:spcBef>
                <a:spcPts val="1600"/>
              </a:spcBef>
              <a:spcAft>
                <a:spcPts val="0"/>
              </a:spcAft>
              <a:buNone/>
              <a:defRPr sz="1300"/>
            </a:lvl5pPr>
            <a:lvl6pPr lvl="5" algn="ctr" rtl="0">
              <a:spcBef>
                <a:spcPts val="1600"/>
              </a:spcBef>
              <a:spcAft>
                <a:spcPts val="0"/>
              </a:spcAft>
              <a:buNone/>
              <a:defRPr sz="1300"/>
            </a:lvl6pPr>
            <a:lvl7pPr lvl="6" algn="ctr" rtl="0">
              <a:spcBef>
                <a:spcPts val="1600"/>
              </a:spcBef>
              <a:spcAft>
                <a:spcPts val="0"/>
              </a:spcAft>
              <a:buNone/>
              <a:defRPr sz="1300"/>
            </a:lvl7pPr>
            <a:lvl8pPr lvl="7" algn="ctr" rtl="0">
              <a:spcBef>
                <a:spcPts val="1600"/>
              </a:spcBef>
              <a:spcAft>
                <a:spcPts val="0"/>
              </a:spcAft>
              <a:buNone/>
              <a:defRPr sz="1300"/>
            </a:lvl8pPr>
            <a:lvl9pPr lvl="8" algn="ctr" rtl="0">
              <a:spcBef>
                <a:spcPts val="1600"/>
              </a:spcBef>
              <a:spcAft>
                <a:spcPts val="1600"/>
              </a:spcAft>
              <a:buNone/>
              <a:defRPr sz="1300"/>
            </a:lvl9pPr>
          </a:lstStyle>
          <a:p>
            <a:endParaRPr/>
          </a:p>
        </p:txBody>
      </p:sp>
      <p:sp>
        <p:nvSpPr>
          <p:cNvPr id="257" name="Google Shape;257;p31"/>
          <p:cNvSpPr txBox="1">
            <a:spLocks noGrp="1"/>
          </p:cNvSpPr>
          <p:nvPr>
            <p:ph type="title" idx="7" hasCustomPrompt="1"/>
          </p:nvPr>
        </p:nvSpPr>
        <p:spPr>
          <a:xfrm>
            <a:off x="1232975" y="1822800"/>
            <a:ext cx="1258200" cy="88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58" name="Google Shape;258;p31"/>
          <p:cNvSpPr txBox="1">
            <a:spLocks noGrp="1"/>
          </p:cNvSpPr>
          <p:nvPr>
            <p:ph type="title" idx="8" hasCustomPrompt="1"/>
          </p:nvPr>
        </p:nvSpPr>
        <p:spPr>
          <a:xfrm>
            <a:off x="3942869" y="1822800"/>
            <a:ext cx="1258200" cy="88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59" name="Google Shape;259;p31"/>
          <p:cNvSpPr txBox="1">
            <a:spLocks noGrp="1"/>
          </p:cNvSpPr>
          <p:nvPr>
            <p:ph type="title" idx="9" hasCustomPrompt="1"/>
          </p:nvPr>
        </p:nvSpPr>
        <p:spPr>
          <a:xfrm>
            <a:off x="6652772" y="1822800"/>
            <a:ext cx="1258200" cy="88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3">
  <p:cSld name="CUSTOM_4">
    <p:bg>
      <p:bgPr>
        <a:blipFill>
          <a:blip r:embed="rId2">
            <a:alphaModFix/>
          </a:blip>
          <a:stretch>
            <a:fillRect/>
          </a:stretch>
        </a:blipFill>
        <a:effectLst/>
      </p:bgPr>
    </p:bg>
    <p:spTree>
      <p:nvGrpSpPr>
        <p:cNvPr id="1" name="Shape 260"/>
        <p:cNvGrpSpPr/>
        <p:nvPr/>
      </p:nvGrpSpPr>
      <p:grpSpPr>
        <a:xfrm>
          <a:off x="0" y="0"/>
          <a:ext cx="0" cy="0"/>
          <a:chOff x="0" y="0"/>
          <a:chExt cx="0" cy="0"/>
        </a:xfrm>
      </p:grpSpPr>
      <p:sp>
        <p:nvSpPr>
          <p:cNvPr id="261" name="Google Shape;261;p32"/>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62" name="Google Shape;262;p32"/>
          <p:cNvSpPr txBox="1">
            <a:spLocks noGrp="1"/>
          </p:cNvSpPr>
          <p:nvPr>
            <p:ph type="title" idx="2"/>
          </p:nvPr>
        </p:nvSpPr>
        <p:spPr>
          <a:xfrm>
            <a:off x="1404500" y="3307975"/>
            <a:ext cx="1772700" cy="3471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63" name="Google Shape;263;p32"/>
          <p:cNvSpPr txBox="1">
            <a:spLocks noGrp="1"/>
          </p:cNvSpPr>
          <p:nvPr>
            <p:ph type="subTitle" idx="1"/>
          </p:nvPr>
        </p:nvSpPr>
        <p:spPr>
          <a:xfrm>
            <a:off x="1404500" y="3502675"/>
            <a:ext cx="1772700" cy="56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sz="1300"/>
            </a:lvl2pPr>
            <a:lvl3pPr lvl="2" algn="ctr" rtl="0">
              <a:spcBef>
                <a:spcPts val="1600"/>
              </a:spcBef>
              <a:spcAft>
                <a:spcPts val="0"/>
              </a:spcAft>
              <a:buNone/>
              <a:defRPr sz="1300"/>
            </a:lvl3pPr>
            <a:lvl4pPr lvl="3" algn="ctr" rtl="0">
              <a:spcBef>
                <a:spcPts val="1600"/>
              </a:spcBef>
              <a:spcAft>
                <a:spcPts val="0"/>
              </a:spcAft>
              <a:buNone/>
              <a:defRPr sz="1300"/>
            </a:lvl4pPr>
            <a:lvl5pPr lvl="4" algn="ctr" rtl="0">
              <a:spcBef>
                <a:spcPts val="1600"/>
              </a:spcBef>
              <a:spcAft>
                <a:spcPts val="0"/>
              </a:spcAft>
              <a:buNone/>
              <a:defRPr sz="1300"/>
            </a:lvl5pPr>
            <a:lvl6pPr lvl="5" algn="ctr" rtl="0">
              <a:spcBef>
                <a:spcPts val="1600"/>
              </a:spcBef>
              <a:spcAft>
                <a:spcPts val="0"/>
              </a:spcAft>
              <a:buNone/>
              <a:defRPr sz="1300"/>
            </a:lvl6pPr>
            <a:lvl7pPr lvl="6" algn="ctr" rtl="0">
              <a:spcBef>
                <a:spcPts val="1600"/>
              </a:spcBef>
              <a:spcAft>
                <a:spcPts val="0"/>
              </a:spcAft>
              <a:buNone/>
              <a:defRPr sz="1300"/>
            </a:lvl7pPr>
            <a:lvl8pPr lvl="7" algn="ctr" rtl="0">
              <a:spcBef>
                <a:spcPts val="1600"/>
              </a:spcBef>
              <a:spcAft>
                <a:spcPts val="0"/>
              </a:spcAft>
              <a:buNone/>
              <a:defRPr sz="1300"/>
            </a:lvl8pPr>
            <a:lvl9pPr lvl="8" algn="ctr" rtl="0">
              <a:spcBef>
                <a:spcPts val="1600"/>
              </a:spcBef>
              <a:spcAft>
                <a:spcPts val="1600"/>
              </a:spcAft>
              <a:buNone/>
              <a:defRPr sz="1300"/>
            </a:lvl9pPr>
          </a:lstStyle>
          <a:p>
            <a:endParaRPr/>
          </a:p>
        </p:txBody>
      </p:sp>
      <p:sp>
        <p:nvSpPr>
          <p:cNvPr id="264" name="Google Shape;264;p32"/>
          <p:cNvSpPr txBox="1">
            <a:spLocks noGrp="1"/>
          </p:cNvSpPr>
          <p:nvPr>
            <p:ph type="title" idx="3"/>
          </p:nvPr>
        </p:nvSpPr>
        <p:spPr>
          <a:xfrm>
            <a:off x="3685617" y="3307975"/>
            <a:ext cx="1772700" cy="3471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65" name="Google Shape;265;p32"/>
          <p:cNvSpPr txBox="1">
            <a:spLocks noGrp="1"/>
          </p:cNvSpPr>
          <p:nvPr>
            <p:ph type="subTitle" idx="4"/>
          </p:nvPr>
        </p:nvSpPr>
        <p:spPr>
          <a:xfrm>
            <a:off x="3685613" y="3502675"/>
            <a:ext cx="1772700" cy="56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sz="1300"/>
            </a:lvl2pPr>
            <a:lvl3pPr lvl="2" algn="ctr" rtl="0">
              <a:spcBef>
                <a:spcPts val="1600"/>
              </a:spcBef>
              <a:spcAft>
                <a:spcPts val="0"/>
              </a:spcAft>
              <a:buNone/>
              <a:defRPr sz="1300"/>
            </a:lvl3pPr>
            <a:lvl4pPr lvl="3" algn="ctr" rtl="0">
              <a:spcBef>
                <a:spcPts val="1600"/>
              </a:spcBef>
              <a:spcAft>
                <a:spcPts val="0"/>
              </a:spcAft>
              <a:buNone/>
              <a:defRPr sz="1300"/>
            </a:lvl4pPr>
            <a:lvl5pPr lvl="4" algn="ctr" rtl="0">
              <a:spcBef>
                <a:spcPts val="1600"/>
              </a:spcBef>
              <a:spcAft>
                <a:spcPts val="0"/>
              </a:spcAft>
              <a:buNone/>
              <a:defRPr sz="1300"/>
            </a:lvl5pPr>
            <a:lvl6pPr lvl="5" algn="ctr" rtl="0">
              <a:spcBef>
                <a:spcPts val="1600"/>
              </a:spcBef>
              <a:spcAft>
                <a:spcPts val="0"/>
              </a:spcAft>
              <a:buNone/>
              <a:defRPr sz="1300"/>
            </a:lvl6pPr>
            <a:lvl7pPr lvl="6" algn="ctr" rtl="0">
              <a:spcBef>
                <a:spcPts val="1600"/>
              </a:spcBef>
              <a:spcAft>
                <a:spcPts val="0"/>
              </a:spcAft>
              <a:buNone/>
              <a:defRPr sz="1300"/>
            </a:lvl7pPr>
            <a:lvl8pPr lvl="7" algn="ctr" rtl="0">
              <a:spcBef>
                <a:spcPts val="1600"/>
              </a:spcBef>
              <a:spcAft>
                <a:spcPts val="0"/>
              </a:spcAft>
              <a:buNone/>
              <a:defRPr sz="1300"/>
            </a:lvl8pPr>
            <a:lvl9pPr lvl="8" algn="ctr" rtl="0">
              <a:spcBef>
                <a:spcPts val="1600"/>
              </a:spcBef>
              <a:spcAft>
                <a:spcPts val="1600"/>
              </a:spcAft>
              <a:buNone/>
              <a:defRPr sz="1300"/>
            </a:lvl9pPr>
          </a:lstStyle>
          <a:p>
            <a:endParaRPr/>
          </a:p>
        </p:txBody>
      </p:sp>
      <p:sp>
        <p:nvSpPr>
          <p:cNvPr id="266" name="Google Shape;266;p32"/>
          <p:cNvSpPr txBox="1">
            <a:spLocks noGrp="1"/>
          </p:cNvSpPr>
          <p:nvPr>
            <p:ph type="title" idx="5"/>
          </p:nvPr>
        </p:nvSpPr>
        <p:spPr>
          <a:xfrm>
            <a:off x="5966733" y="3307975"/>
            <a:ext cx="1772700" cy="3471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67" name="Google Shape;267;p32"/>
          <p:cNvSpPr txBox="1">
            <a:spLocks noGrp="1"/>
          </p:cNvSpPr>
          <p:nvPr>
            <p:ph type="subTitle" idx="6"/>
          </p:nvPr>
        </p:nvSpPr>
        <p:spPr>
          <a:xfrm>
            <a:off x="5966738" y="3502675"/>
            <a:ext cx="1772700" cy="56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sz="1300"/>
            </a:lvl2pPr>
            <a:lvl3pPr lvl="2" algn="ctr" rtl="0">
              <a:spcBef>
                <a:spcPts val="1600"/>
              </a:spcBef>
              <a:spcAft>
                <a:spcPts val="0"/>
              </a:spcAft>
              <a:buNone/>
              <a:defRPr sz="1300"/>
            </a:lvl3pPr>
            <a:lvl4pPr lvl="3" algn="ctr" rtl="0">
              <a:spcBef>
                <a:spcPts val="1600"/>
              </a:spcBef>
              <a:spcAft>
                <a:spcPts val="0"/>
              </a:spcAft>
              <a:buNone/>
              <a:defRPr sz="1300"/>
            </a:lvl4pPr>
            <a:lvl5pPr lvl="4" algn="ctr" rtl="0">
              <a:spcBef>
                <a:spcPts val="1600"/>
              </a:spcBef>
              <a:spcAft>
                <a:spcPts val="0"/>
              </a:spcAft>
              <a:buNone/>
              <a:defRPr sz="1300"/>
            </a:lvl5pPr>
            <a:lvl6pPr lvl="5" algn="ctr" rtl="0">
              <a:spcBef>
                <a:spcPts val="1600"/>
              </a:spcBef>
              <a:spcAft>
                <a:spcPts val="0"/>
              </a:spcAft>
              <a:buNone/>
              <a:defRPr sz="1300"/>
            </a:lvl6pPr>
            <a:lvl7pPr lvl="6" algn="ctr" rtl="0">
              <a:spcBef>
                <a:spcPts val="1600"/>
              </a:spcBef>
              <a:spcAft>
                <a:spcPts val="0"/>
              </a:spcAft>
              <a:buNone/>
              <a:defRPr sz="1300"/>
            </a:lvl7pPr>
            <a:lvl8pPr lvl="7" algn="ctr" rtl="0">
              <a:spcBef>
                <a:spcPts val="1600"/>
              </a:spcBef>
              <a:spcAft>
                <a:spcPts val="0"/>
              </a:spcAft>
              <a:buNone/>
              <a:defRPr sz="1300"/>
            </a:lvl8pPr>
            <a:lvl9pPr lvl="8" algn="ctr" rtl="0">
              <a:spcBef>
                <a:spcPts val="1600"/>
              </a:spcBef>
              <a:spcAft>
                <a:spcPts val="1600"/>
              </a:spcAft>
              <a:buNone/>
              <a:defRPr sz="13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4">
  <p:cSld name="CUSTOM_4_2">
    <p:bg>
      <p:bgPr>
        <a:blipFill>
          <a:blip r:embed="rId2">
            <a:alphaModFix/>
          </a:blip>
          <a:stretch>
            <a:fillRect/>
          </a:stretch>
        </a:blipFill>
        <a:effectLst/>
      </p:bgPr>
    </p:bg>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70" name="Google Shape;270;p33"/>
          <p:cNvSpPr txBox="1">
            <a:spLocks noGrp="1"/>
          </p:cNvSpPr>
          <p:nvPr>
            <p:ph type="title" idx="2"/>
          </p:nvPr>
        </p:nvSpPr>
        <p:spPr>
          <a:xfrm>
            <a:off x="1107802" y="4377675"/>
            <a:ext cx="3366600" cy="347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71" name="Google Shape;271;p33"/>
          <p:cNvSpPr txBox="1">
            <a:spLocks noGrp="1"/>
          </p:cNvSpPr>
          <p:nvPr>
            <p:ph type="subTitle" idx="1"/>
          </p:nvPr>
        </p:nvSpPr>
        <p:spPr>
          <a:xfrm>
            <a:off x="919275" y="3533550"/>
            <a:ext cx="3529200" cy="857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272" name="Google Shape;272;p33"/>
          <p:cNvSpPr txBox="1">
            <a:spLocks noGrp="1"/>
          </p:cNvSpPr>
          <p:nvPr>
            <p:ph type="title" idx="3"/>
          </p:nvPr>
        </p:nvSpPr>
        <p:spPr>
          <a:xfrm>
            <a:off x="1107802" y="3182575"/>
            <a:ext cx="3366600" cy="347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73" name="Google Shape;273;p33"/>
          <p:cNvSpPr txBox="1">
            <a:spLocks noGrp="1"/>
          </p:cNvSpPr>
          <p:nvPr>
            <p:ph type="subTitle" idx="4"/>
          </p:nvPr>
        </p:nvSpPr>
        <p:spPr>
          <a:xfrm>
            <a:off x="919275" y="2338450"/>
            <a:ext cx="3529200" cy="857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274" name="Google Shape;274;p33"/>
          <p:cNvSpPr txBox="1">
            <a:spLocks noGrp="1"/>
          </p:cNvSpPr>
          <p:nvPr>
            <p:ph type="title" idx="5"/>
          </p:nvPr>
        </p:nvSpPr>
        <p:spPr>
          <a:xfrm>
            <a:off x="1107802" y="1987475"/>
            <a:ext cx="3366600" cy="347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75" name="Google Shape;275;p33"/>
          <p:cNvSpPr txBox="1">
            <a:spLocks noGrp="1"/>
          </p:cNvSpPr>
          <p:nvPr>
            <p:ph type="subTitle" idx="6"/>
          </p:nvPr>
        </p:nvSpPr>
        <p:spPr>
          <a:xfrm>
            <a:off x="919275" y="1143350"/>
            <a:ext cx="3529200" cy="857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a:endParaRPr/>
          </a:p>
        </p:txBody>
      </p:sp>
      <p:sp>
        <p:nvSpPr>
          <p:cNvPr id="17" name="Google Shape;17;p4"/>
          <p:cNvSpPr txBox="1">
            <a:spLocks noGrp="1"/>
          </p:cNvSpPr>
          <p:nvPr>
            <p:ph type="body" idx="1"/>
          </p:nvPr>
        </p:nvSpPr>
        <p:spPr>
          <a:xfrm>
            <a:off x="721175" y="1152475"/>
            <a:ext cx="7701600" cy="3416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sz="1300"/>
            </a:lvl1pPr>
            <a:lvl2pPr marL="914400" lvl="1" indent="-311150">
              <a:spcBef>
                <a:spcPts val="1600"/>
              </a:spcBef>
              <a:spcAft>
                <a:spcPts val="0"/>
              </a:spcAft>
              <a:buSzPts val="1300"/>
              <a:buChar char="○"/>
              <a:defRPr sz="1300"/>
            </a:lvl2pPr>
            <a:lvl3pPr marL="1371600" lvl="2" indent="-311150">
              <a:spcBef>
                <a:spcPts val="1600"/>
              </a:spcBef>
              <a:spcAft>
                <a:spcPts val="0"/>
              </a:spcAft>
              <a:buSzPts val="1300"/>
              <a:buChar char="■"/>
              <a:defRPr sz="1300"/>
            </a:lvl3pPr>
            <a:lvl4pPr marL="1828800" lvl="3" indent="-311150">
              <a:spcBef>
                <a:spcPts val="1600"/>
              </a:spcBef>
              <a:spcAft>
                <a:spcPts val="0"/>
              </a:spcAft>
              <a:buSzPts val="1300"/>
              <a:buChar char="●"/>
              <a:defRPr sz="1300"/>
            </a:lvl4pPr>
            <a:lvl5pPr marL="2286000" lvl="4" indent="-311150">
              <a:spcBef>
                <a:spcPts val="1600"/>
              </a:spcBef>
              <a:spcAft>
                <a:spcPts val="0"/>
              </a:spcAft>
              <a:buSzPts val="1300"/>
              <a:buChar char="○"/>
              <a:defRPr sz="1300"/>
            </a:lvl5pPr>
            <a:lvl6pPr marL="2743200" lvl="5" indent="-311150">
              <a:spcBef>
                <a:spcPts val="1600"/>
              </a:spcBef>
              <a:spcAft>
                <a:spcPts val="0"/>
              </a:spcAft>
              <a:buSzPts val="1300"/>
              <a:buChar char="■"/>
              <a:defRPr sz="1300"/>
            </a:lvl6pPr>
            <a:lvl7pPr marL="3200400" lvl="6" indent="-311150">
              <a:spcBef>
                <a:spcPts val="1600"/>
              </a:spcBef>
              <a:spcAft>
                <a:spcPts val="0"/>
              </a:spcAft>
              <a:buSzPts val="1300"/>
              <a:buChar char="●"/>
              <a:defRPr sz="1300"/>
            </a:lvl7pPr>
            <a:lvl8pPr marL="3657600" lvl="7" indent="-311150">
              <a:spcBef>
                <a:spcPts val="1600"/>
              </a:spcBef>
              <a:spcAft>
                <a:spcPts val="0"/>
              </a:spcAft>
              <a:buSzPts val="1300"/>
              <a:buChar char="○"/>
              <a:defRPr sz="1300"/>
            </a:lvl8pPr>
            <a:lvl9pPr marL="4114800" lvl="8" indent="-311150">
              <a:spcBef>
                <a:spcPts val="1600"/>
              </a:spcBef>
              <a:spcAft>
                <a:spcPts val="1600"/>
              </a:spcAft>
              <a:buSzPts val="1300"/>
              <a:buChar char="■"/>
              <a:defRPr sz="13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ONE_COLUMN_TEXT_1">
    <p:bg>
      <p:bgPr>
        <a:blipFill>
          <a:blip r:embed="rId2">
            <a:alphaModFix/>
          </a:blip>
          <a:stretch>
            <a:fillRect/>
          </a:stretch>
        </a:blipFill>
        <a:effectLst/>
      </p:bgPr>
    </p:bg>
    <p:spTree>
      <p:nvGrpSpPr>
        <p:cNvPr id="1" name="Shape 276"/>
        <p:cNvGrpSpPr/>
        <p:nvPr/>
      </p:nvGrpSpPr>
      <p:grpSpPr>
        <a:xfrm>
          <a:off x="0" y="0"/>
          <a:ext cx="0" cy="0"/>
          <a:chOff x="0" y="0"/>
          <a:chExt cx="0" cy="0"/>
        </a:xfrm>
      </p:grpSpPr>
      <p:sp>
        <p:nvSpPr>
          <p:cNvPr id="277" name="Google Shape;277;p34"/>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78" name="Google Shape;278;p34"/>
          <p:cNvSpPr txBox="1">
            <a:spLocks noGrp="1"/>
          </p:cNvSpPr>
          <p:nvPr>
            <p:ph type="title" idx="2"/>
          </p:nvPr>
        </p:nvSpPr>
        <p:spPr>
          <a:xfrm>
            <a:off x="1034100" y="1951850"/>
            <a:ext cx="2096400" cy="3471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79" name="Google Shape;279;p34"/>
          <p:cNvSpPr txBox="1">
            <a:spLocks noGrp="1"/>
          </p:cNvSpPr>
          <p:nvPr>
            <p:ph type="subTitle" idx="1"/>
          </p:nvPr>
        </p:nvSpPr>
        <p:spPr>
          <a:xfrm>
            <a:off x="1034100" y="2146550"/>
            <a:ext cx="2096400" cy="56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sz="1300"/>
            </a:lvl2pPr>
            <a:lvl3pPr lvl="2" algn="ctr" rtl="0">
              <a:spcBef>
                <a:spcPts val="1600"/>
              </a:spcBef>
              <a:spcAft>
                <a:spcPts val="0"/>
              </a:spcAft>
              <a:buNone/>
              <a:defRPr sz="1300"/>
            </a:lvl3pPr>
            <a:lvl4pPr lvl="3" algn="ctr" rtl="0">
              <a:spcBef>
                <a:spcPts val="1600"/>
              </a:spcBef>
              <a:spcAft>
                <a:spcPts val="0"/>
              </a:spcAft>
              <a:buNone/>
              <a:defRPr sz="1300"/>
            </a:lvl4pPr>
            <a:lvl5pPr lvl="4" algn="ctr" rtl="0">
              <a:spcBef>
                <a:spcPts val="1600"/>
              </a:spcBef>
              <a:spcAft>
                <a:spcPts val="0"/>
              </a:spcAft>
              <a:buNone/>
              <a:defRPr sz="1300"/>
            </a:lvl5pPr>
            <a:lvl6pPr lvl="5" algn="ctr" rtl="0">
              <a:spcBef>
                <a:spcPts val="1600"/>
              </a:spcBef>
              <a:spcAft>
                <a:spcPts val="0"/>
              </a:spcAft>
              <a:buNone/>
              <a:defRPr sz="1300"/>
            </a:lvl6pPr>
            <a:lvl7pPr lvl="6" algn="ctr" rtl="0">
              <a:spcBef>
                <a:spcPts val="1600"/>
              </a:spcBef>
              <a:spcAft>
                <a:spcPts val="0"/>
              </a:spcAft>
              <a:buNone/>
              <a:defRPr sz="1300"/>
            </a:lvl7pPr>
            <a:lvl8pPr lvl="7" algn="ctr" rtl="0">
              <a:spcBef>
                <a:spcPts val="1600"/>
              </a:spcBef>
              <a:spcAft>
                <a:spcPts val="0"/>
              </a:spcAft>
              <a:buNone/>
              <a:defRPr sz="1300"/>
            </a:lvl8pPr>
            <a:lvl9pPr lvl="8" algn="ctr" rtl="0">
              <a:spcBef>
                <a:spcPts val="1600"/>
              </a:spcBef>
              <a:spcAft>
                <a:spcPts val="1600"/>
              </a:spcAft>
              <a:buNone/>
              <a:defRPr sz="1300"/>
            </a:lvl9pPr>
          </a:lstStyle>
          <a:p>
            <a:endParaRPr/>
          </a:p>
        </p:txBody>
      </p:sp>
      <p:sp>
        <p:nvSpPr>
          <p:cNvPr id="280" name="Google Shape;280;p34"/>
          <p:cNvSpPr txBox="1">
            <a:spLocks noGrp="1"/>
          </p:cNvSpPr>
          <p:nvPr>
            <p:ph type="title" idx="3"/>
          </p:nvPr>
        </p:nvSpPr>
        <p:spPr>
          <a:xfrm>
            <a:off x="3523800" y="1951850"/>
            <a:ext cx="2096400" cy="3471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81" name="Google Shape;281;p34"/>
          <p:cNvSpPr txBox="1">
            <a:spLocks noGrp="1"/>
          </p:cNvSpPr>
          <p:nvPr>
            <p:ph type="subTitle" idx="4"/>
          </p:nvPr>
        </p:nvSpPr>
        <p:spPr>
          <a:xfrm>
            <a:off x="3523795" y="2146550"/>
            <a:ext cx="2096400" cy="56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sz="1300"/>
            </a:lvl2pPr>
            <a:lvl3pPr lvl="2" algn="ctr" rtl="0">
              <a:spcBef>
                <a:spcPts val="1600"/>
              </a:spcBef>
              <a:spcAft>
                <a:spcPts val="0"/>
              </a:spcAft>
              <a:buNone/>
              <a:defRPr sz="1300"/>
            </a:lvl3pPr>
            <a:lvl4pPr lvl="3" algn="ctr" rtl="0">
              <a:spcBef>
                <a:spcPts val="1600"/>
              </a:spcBef>
              <a:spcAft>
                <a:spcPts val="0"/>
              </a:spcAft>
              <a:buNone/>
              <a:defRPr sz="1300"/>
            </a:lvl4pPr>
            <a:lvl5pPr lvl="4" algn="ctr" rtl="0">
              <a:spcBef>
                <a:spcPts val="1600"/>
              </a:spcBef>
              <a:spcAft>
                <a:spcPts val="0"/>
              </a:spcAft>
              <a:buNone/>
              <a:defRPr sz="1300"/>
            </a:lvl5pPr>
            <a:lvl6pPr lvl="5" algn="ctr" rtl="0">
              <a:spcBef>
                <a:spcPts val="1600"/>
              </a:spcBef>
              <a:spcAft>
                <a:spcPts val="0"/>
              </a:spcAft>
              <a:buNone/>
              <a:defRPr sz="1300"/>
            </a:lvl6pPr>
            <a:lvl7pPr lvl="6" algn="ctr" rtl="0">
              <a:spcBef>
                <a:spcPts val="1600"/>
              </a:spcBef>
              <a:spcAft>
                <a:spcPts val="0"/>
              </a:spcAft>
              <a:buNone/>
              <a:defRPr sz="1300"/>
            </a:lvl7pPr>
            <a:lvl8pPr lvl="7" algn="ctr" rtl="0">
              <a:spcBef>
                <a:spcPts val="1600"/>
              </a:spcBef>
              <a:spcAft>
                <a:spcPts val="0"/>
              </a:spcAft>
              <a:buNone/>
              <a:defRPr sz="1300"/>
            </a:lvl8pPr>
            <a:lvl9pPr lvl="8" algn="ctr" rtl="0">
              <a:spcBef>
                <a:spcPts val="1600"/>
              </a:spcBef>
              <a:spcAft>
                <a:spcPts val="1600"/>
              </a:spcAft>
              <a:buNone/>
              <a:defRPr sz="1300"/>
            </a:lvl9pPr>
          </a:lstStyle>
          <a:p>
            <a:endParaRPr/>
          </a:p>
        </p:txBody>
      </p:sp>
      <p:sp>
        <p:nvSpPr>
          <p:cNvPr id="282" name="Google Shape;282;p34"/>
          <p:cNvSpPr txBox="1">
            <a:spLocks noGrp="1"/>
          </p:cNvSpPr>
          <p:nvPr>
            <p:ph type="title" idx="5"/>
          </p:nvPr>
        </p:nvSpPr>
        <p:spPr>
          <a:xfrm>
            <a:off x="6013499" y="1951850"/>
            <a:ext cx="2096400" cy="3471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83" name="Google Shape;283;p34"/>
          <p:cNvSpPr txBox="1">
            <a:spLocks noGrp="1"/>
          </p:cNvSpPr>
          <p:nvPr>
            <p:ph type="subTitle" idx="6"/>
          </p:nvPr>
        </p:nvSpPr>
        <p:spPr>
          <a:xfrm>
            <a:off x="6013504" y="2146550"/>
            <a:ext cx="2096400" cy="56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sz="1300"/>
            </a:lvl2pPr>
            <a:lvl3pPr lvl="2" algn="ctr" rtl="0">
              <a:spcBef>
                <a:spcPts val="1600"/>
              </a:spcBef>
              <a:spcAft>
                <a:spcPts val="0"/>
              </a:spcAft>
              <a:buNone/>
              <a:defRPr sz="1300"/>
            </a:lvl3pPr>
            <a:lvl4pPr lvl="3" algn="ctr" rtl="0">
              <a:spcBef>
                <a:spcPts val="1600"/>
              </a:spcBef>
              <a:spcAft>
                <a:spcPts val="0"/>
              </a:spcAft>
              <a:buNone/>
              <a:defRPr sz="1300"/>
            </a:lvl4pPr>
            <a:lvl5pPr lvl="4" algn="ctr" rtl="0">
              <a:spcBef>
                <a:spcPts val="1600"/>
              </a:spcBef>
              <a:spcAft>
                <a:spcPts val="0"/>
              </a:spcAft>
              <a:buNone/>
              <a:defRPr sz="1300"/>
            </a:lvl5pPr>
            <a:lvl6pPr lvl="5" algn="ctr" rtl="0">
              <a:spcBef>
                <a:spcPts val="1600"/>
              </a:spcBef>
              <a:spcAft>
                <a:spcPts val="0"/>
              </a:spcAft>
              <a:buNone/>
              <a:defRPr sz="1300"/>
            </a:lvl6pPr>
            <a:lvl7pPr lvl="6" algn="ctr" rtl="0">
              <a:spcBef>
                <a:spcPts val="1600"/>
              </a:spcBef>
              <a:spcAft>
                <a:spcPts val="0"/>
              </a:spcAft>
              <a:buNone/>
              <a:defRPr sz="1300"/>
            </a:lvl7pPr>
            <a:lvl8pPr lvl="7" algn="ctr" rtl="0">
              <a:spcBef>
                <a:spcPts val="1600"/>
              </a:spcBef>
              <a:spcAft>
                <a:spcPts val="0"/>
              </a:spcAft>
              <a:buNone/>
              <a:defRPr sz="1300"/>
            </a:lvl8pPr>
            <a:lvl9pPr lvl="8" algn="ctr" rtl="0">
              <a:spcBef>
                <a:spcPts val="1600"/>
              </a:spcBef>
              <a:spcAft>
                <a:spcPts val="1600"/>
              </a:spcAft>
              <a:buNone/>
              <a:defRPr sz="1300"/>
            </a:lvl9pPr>
          </a:lstStyle>
          <a:p>
            <a:endParaRPr/>
          </a:p>
        </p:txBody>
      </p:sp>
      <p:sp>
        <p:nvSpPr>
          <p:cNvPr id="284" name="Google Shape;284;p34"/>
          <p:cNvSpPr txBox="1">
            <a:spLocks noGrp="1"/>
          </p:cNvSpPr>
          <p:nvPr>
            <p:ph type="title" idx="7"/>
          </p:nvPr>
        </p:nvSpPr>
        <p:spPr>
          <a:xfrm>
            <a:off x="1034100" y="3700175"/>
            <a:ext cx="2096400" cy="3471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85" name="Google Shape;285;p34"/>
          <p:cNvSpPr txBox="1">
            <a:spLocks noGrp="1"/>
          </p:cNvSpPr>
          <p:nvPr>
            <p:ph type="subTitle" idx="8"/>
          </p:nvPr>
        </p:nvSpPr>
        <p:spPr>
          <a:xfrm>
            <a:off x="1034100" y="3894875"/>
            <a:ext cx="2096400" cy="56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sz="1300"/>
            </a:lvl2pPr>
            <a:lvl3pPr lvl="2" algn="ctr" rtl="0">
              <a:spcBef>
                <a:spcPts val="1600"/>
              </a:spcBef>
              <a:spcAft>
                <a:spcPts val="0"/>
              </a:spcAft>
              <a:buNone/>
              <a:defRPr sz="1300"/>
            </a:lvl3pPr>
            <a:lvl4pPr lvl="3" algn="ctr" rtl="0">
              <a:spcBef>
                <a:spcPts val="1600"/>
              </a:spcBef>
              <a:spcAft>
                <a:spcPts val="0"/>
              </a:spcAft>
              <a:buNone/>
              <a:defRPr sz="1300"/>
            </a:lvl4pPr>
            <a:lvl5pPr lvl="4" algn="ctr" rtl="0">
              <a:spcBef>
                <a:spcPts val="1600"/>
              </a:spcBef>
              <a:spcAft>
                <a:spcPts val="0"/>
              </a:spcAft>
              <a:buNone/>
              <a:defRPr sz="1300"/>
            </a:lvl5pPr>
            <a:lvl6pPr lvl="5" algn="ctr" rtl="0">
              <a:spcBef>
                <a:spcPts val="1600"/>
              </a:spcBef>
              <a:spcAft>
                <a:spcPts val="0"/>
              </a:spcAft>
              <a:buNone/>
              <a:defRPr sz="1300"/>
            </a:lvl6pPr>
            <a:lvl7pPr lvl="6" algn="ctr" rtl="0">
              <a:spcBef>
                <a:spcPts val="1600"/>
              </a:spcBef>
              <a:spcAft>
                <a:spcPts val="0"/>
              </a:spcAft>
              <a:buNone/>
              <a:defRPr sz="1300"/>
            </a:lvl7pPr>
            <a:lvl8pPr lvl="7" algn="ctr" rtl="0">
              <a:spcBef>
                <a:spcPts val="1600"/>
              </a:spcBef>
              <a:spcAft>
                <a:spcPts val="0"/>
              </a:spcAft>
              <a:buNone/>
              <a:defRPr sz="1300"/>
            </a:lvl8pPr>
            <a:lvl9pPr lvl="8" algn="ctr" rtl="0">
              <a:spcBef>
                <a:spcPts val="1600"/>
              </a:spcBef>
              <a:spcAft>
                <a:spcPts val="1600"/>
              </a:spcAft>
              <a:buNone/>
              <a:defRPr sz="1300"/>
            </a:lvl9pPr>
          </a:lstStyle>
          <a:p>
            <a:endParaRPr/>
          </a:p>
        </p:txBody>
      </p:sp>
      <p:sp>
        <p:nvSpPr>
          <p:cNvPr id="286" name="Google Shape;286;p34"/>
          <p:cNvSpPr txBox="1">
            <a:spLocks noGrp="1"/>
          </p:cNvSpPr>
          <p:nvPr>
            <p:ph type="title" idx="9"/>
          </p:nvPr>
        </p:nvSpPr>
        <p:spPr>
          <a:xfrm>
            <a:off x="3523800" y="3700175"/>
            <a:ext cx="2096400" cy="3471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87" name="Google Shape;287;p34"/>
          <p:cNvSpPr txBox="1">
            <a:spLocks noGrp="1"/>
          </p:cNvSpPr>
          <p:nvPr>
            <p:ph type="subTitle" idx="13"/>
          </p:nvPr>
        </p:nvSpPr>
        <p:spPr>
          <a:xfrm>
            <a:off x="3523795" y="3894875"/>
            <a:ext cx="2096400" cy="56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sz="1300"/>
            </a:lvl2pPr>
            <a:lvl3pPr lvl="2" algn="ctr" rtl="0">
              <a:spcBef>
                <a:spcPts val="1600"/>
              </a:spcBef>
              <a:spcAft>
                <a:spcPts val="0"/>
              </a:spcAft>
              <a:buNone/>
              <a:defRPr sz="1300"/>
            </a:lvl3pPr>
            <a:lvl4pPr lvl="3" algn="ctr" rtl="0">
              <a:spcBef>
                <a:spcPts val="1600"/>
              </a:spcBef>
              <a:spcAft>
                <a:spcPts val="0"/>
              </a:spcAft>
              <a:buNone/>
              <a:defRPr sz="1300"/>
            </a:lvl4pPr>
            <a:lvl5pPr lvl="4" algn="ctr" rtl="0">
              <a:spcBef>
                <a:spcPts val="1600"/>
              </a:spcBef>
              <a:spcAft>
                <a:spcPts val="0"/>
              </a:spcAft>
              <a:buNone/>
              <a:defRPr sz="1300"/>
            </a:lvl5pPr>
            <a:lvl6pPr lvl="5" algn="ctr" rtl="0">
              <a:spcBef>
                <a:spcPts val="1600"/>
              </a:spcBef>
              <a:spcAft>
                <a:spcPts val="0"/>
              </a:spcAft>
              <a:buNone/>
              <a:defRPr sz="1300"/>
            </a:lvl6pPr>
            <a:lvl7pPr lvl="6" algn="ctr" rtl="0">
              <a:spcBef>
                <a:spcPts val="1600"/>
              </a:spcBef>
              <a:spcAft>
                <a:spcPts val="0"/>
              </a:spcAft>
              <a:buNone/>
              <a:defRPr sz="1300"/>
            </a:lvl7pPr>
            <a:lvl8pPr lvl="7" algn="ctr" rtl="0">
              <a:spcBef>
                <a:spcPts val="1600"/>
              </a:spcBef>
              <a:spcAft>
                <a:spcPts val="0"/>
              </a:spcAft>
              <a:buNone/>
              <a:defRPr sz="1300"/>
            </a:lvl8pPr>
            <a:lvl9pPr lvl="8" algn="ctr" rtl="0">
              <a:spcBef>
                <a:spcPts val="1600"/>
              </a:spcBef>
              <a:spcAft>
                <a:spcPts val="1600"/>
              </a:spcAft>
              <a:buNone/>
              <a:defRPr sz="1300"/>
            </a:lvl9pPr>
          </a:lstStyle>
          <a:p>
            <a:endParaRPr/>
          </a:p>
        </p:txBody>
      </p:sp>
      <p:sp>
        <p:nvSpPr>
          <p:cNvPr id="288" name="Google Shape;288;p34"/>
          <p:cNvSpPr txBox="1">
            <a:spLocks noGrp="1"/>
          </p:cNvSpPr>
          <p:nvPr>
            <p:ph type="title" idx="14"/>
          </p:nvPr>
        </p:nvSpPr>
        <p:spPr>
          <a:xfrm>
            <a:off x="6013499" y="3700175"/>
            <a:ext cx="2096400" cy="3471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89" name="Google Shape;289;p34"/>
          <p:cNvSpPr txBox="1">
            <a:spLocks noGrp="1"/>
          </p:cNvSpPr>
          <p:nvPr>
            <p:ph type="subTitle" idx="15"/>
          </p:nvPr>
        </p:nvSpPr>
        <p:spPr>
          <a:xfrm>
            <a:off x="6013504" y="3894875"/>
            <a:ext cx="2096400" cy="562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sz="1300"/>
            </a:lvl2pPr>
            <a:lvl3pPr lvl="2" algn="ctr" rtl="0">
              <a:spcBef>
                <a:spcPts val="1600"/>
              </a:spcBef>
              <a:spcAft>
                <a:spcPts val="0"/>
              </a:spcAft>
              <a:buNone/>
              <a:defRPr sz="1300"/>
            </a:lvl3pPr>
            <a:lvl4pPr lvl="3" algn="ctr" rtl="0">
              <a:spcBef>
                <a:spcPts val="1600"/>
              </a:spcBef>
              <a:spcAft>
                <a:spcPts val="0"/>
              </a:spcAft>
              <a:buNone/>
              <a:defRPr sz="1300"/>
            </a:lvl4pPr>
            <a:lvl5pPr lvl="4" algn="ctr" rtl="0">
              <a:spcBef>
                <a:spcPts val="1600"/>
              </a:spcBef>
              <a:spcAft>
                <a:spcPts val="0"/>
              </a:spcAft>
              <a:buNone/>
              <a:defRPr sz="1300"/>
            </a:lvl5pPr>
            <a:lvl6pPr lvl="5" algn="ctr" rtl="0">
              <a:spcBef>
                <a:spcPts val="1600"/>
              </a:spcBef>
              <a:spcAft>
                <a:spcPts val="0"/>
              </a:spcAft>
              <a:buNone/>
              <a:defRPr sz="1300"/>
            </a:lvl6pPr>
            <a:lvl7pPr lvl="6" algn="ctr" rtl="0">
              <a:spcBef>
                <a:spcPts val="1600"/>
              </a:spcBef>
              <a:spcAft>
                <a:spcPts val="0"/>
              </a:spcAft>
              <a:buNone/>
              <a:defRPr sz="1300"/>
            </a:lvl7pPr>
            <a:lvl8pPr lvl="7" algn="ctr" rtl="0">
              <a:spcBef>
                <a:spcPts val="1600"/>
              </a:spcBef>
              <a:spcAft>
                <a:spcPts val="0"/>
              </a:spcAft>
              <a:buNone/>
              <a:defRPr sz="1300"/>
            </a:lvl8pPr>
            <a:lvl9pPr lvl="8" algn="ctr" rtl="0">
              <a:spcBef>
                <a:spcPts val="1600"/>
              </a:spcBef>
              <a:spcAft>
                <a:spcPts val="1600"/>
              </a:spcAft>
              <a:buNone/>
              <a:defRPr sz="13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p:cSld name="CUSTOM_6_2">
    <p:bg>
      <p:bgPr>
        <a:blipFill>
          <a:blip r:embed="rId2">
            <a:alphaModFix/>
          </a:blip>
          <a:stretch>
            <a:fillRect/>
          </a:stretch>
        </a:blipFill>
        <a:effectLst/>
      </p:bgPr>
    </p:bg>
    <p:spTree>
      <p:nvGrpSpPr>
        <p:cNvPr id="1" name="Shape 290"/>
        <p:cNvGrpSpPr/>
        <p:nvPr/>
      </p:nvGrpSpPr>
      <p:grpSpPr>
        <a:xfrm>
          <a:off x="0" y="0"/>
          <a:ext cx="0" cy="0"/>
          <a:chOff x="0" y="0"/>
          <a:chExt cx="0" cy="0"/>
        </a:xfrm>
      </p:grpSpPr>
      <p:sp>
        <p:nvSpPr>
          <p:cNvPr id="291" name="Google Shape;291;p35"/>
          <p:cNvSpPr txBox="1">
            <a:spLocks noGrp="1"/>
          </p:cNvSpPr>
          <p:nvPr>
            <p:ph type="title"/>
          </p:nvPr>
        </p:nvSpPr>
        <p:spPr>
          <a:xfrm>
            <a:off x="721175" y="2588375"/>
            <a:ext cx="2096400" cy="347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92" name="Google Shape;292;p35"/>
          <p:cNvSpPr txBox="1">
            <a:spLocks noGrp="1"/>
          </p:cNvSpPr>
          <p:nvPr>
            <p:ph type="subTitle" idx="1"/>
          </p:nvPr>
        </p:nvSpPr>
        <p:spPr>
          <a:xfrm>
            <a:off x="721175" y="2867718"/>
            <a:ext cx="2096400" cy="56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293" name="Google Shape;293;p35"/>
          <p:cNvSpPr txBox="1">
            <a:spLocks noGrp="1"/>
          </p:cNvSpPr>
          <p:nvPr>
            <p:ph type="title" idx="2"/>
          </p:nvPr>
        </p:nvSpPr>
        <p:spPr>
          <a:xfrm>
            <a:off x="721175" y="3817225"/>
            <a:ext cx="2096400" cy="347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94" name="Google Shape;294;p35"/>
          <p:cNvSpPr txBox="1">
            <a:spLocks noGrp="1"/>
          </p:cNvSpPr>
          <p:nvPr>
            <p:ph type="subTitle" idx="3"/>
          </p:nvPr>
        </p:nvSpPr>
        <p:spPr>
          <a:xfrm>
            <a:off x="721175" y="4096568"/>
            <a:ext cx="2096400" cy="56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295" name="Google Shape;295;p35"/>
          <p:cNvSpPr txBox="1">
            <a:spLocks noGrp="1"/>
          </p:cNvSpPr>
          <p:nvPr>
            <p:ph type="title" idx="4"/>
          </p:nvPr>
        </p:nvSpPr>
        <p:spPr>
          <a:xfrm>
            <a:off x="721175" y="1359525"/>
            <a:ext cx="2096400" cy="347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296" name="Google Shape;296;p35"/>
          <p:cNvSpPr txBox="1">
            <a:spLocks noGrp="1"/>
          </p:cNvSpPr>
          <p:nvPr>
            <p:ph type="subTitle" idx="5"/>
          </p:nvPr>
        </p:nvSpPr>
        <p:spPr>
          <a:xfrm>
            <a:off x="721175" y="1638868"/>
            <a:ext cx="2096400" cy="56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297" name="Google Shape;297;p35"/>
          <p:cNvSpPr txBox="1">
            <a:spLocks noGrp="1"/>
          </p:cNvSpPr>
          <p:nvPr>
            <p:ph type="title" idx="6"/>
          </p:nvPr>
        </p:nvSpPr>
        <p:spPr>
          <a:xfrm>
            <a:off x="6333300" y="2588375"/>
            <a:ext cx="2096400" cy="3471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1800"/>
            </a:lvl1pPr>
            <a:lvl2pPr lvl="1" algn="r" rtl="0">
              <a:spcBef>
                <a:spcPts val="0"/>
              </a:spcBef>
              <a:spcAft>
                <a:spcPts val="0"/>
              </a:spcAft>
              <a:buNone/>
              <a:defRPr sz="1800"/>
            </a:lvl2pPr>
            <a:lvl3pPr lvl="2" algn="r" rtl="0">
              <a:spcBef>
                <a:spcPts val="0"/>
              </a:spcBef>
              <a:spcAft>
                <a:spcPts val="0"/>
              </a:spcAft>
              <a:buNone/>
              <a:defRPr sz="1800"/>
            </a:lvl3pPr>
            <a:lvl4pPr lvl="3" algn="r" rtl="0">
              <a:spcBef>
                <a:spcPts val="0"/>
              </a:spcBef>
              <a:spcAft>
                <a:spcPts val="0"/>
              </a:spcAft>
              <a:buNone/>
              <a:defRPr sz="1800"/>
            </a:lvl4pPr>
            <a:lvl5pPr lvl="4" algn="r" rtl="0">
              <a:spcBef>
                <a:spcPts val="0"/>
              </a:spcBef>
              <a:spcAft>
                <a:spcPts val="0"/>
              </a:spcAft>
              <a:buNone/>
              <a:defRPr sz="1800"/>
            </a:lvl5pPr>
            <a:lvl6pPr lvl="5" algn="r" rtl="0">
              <a:spcBef>
                <a:spcPts val="0"/>
              </a:spcBef>
              <a:spcAft>
                <a:spcPts val="0"/>
              </a:spcAft>
              <a:buNone/>
              <a:defRPr sz="1800"/>
            </a:lvl6pPr>
            <a:lvl7pPr lvl="6" algn="r" rtl="0">
              <a:spcBef>
                <a:spcPts val="0"/>
              </a:spcBef>
              <a:spcAft>
                <a:spcPts val="0"/>
              </a:spcAft>
              <a:buNone/>
              <a:defRPr sz="1800"/>
            </a:lvl7pPr>
            <a:lvl8pPr lvl="7" algn="r" rtl="0">
              <a:spcBef>
                <a:spcPts val="0"/>
              </a:spcBef>
              <a:spcAft>
                <a:spcPts val="0"/>
              </a:spcAft>
              <a:buNone/>
              <a:defRPr sz="1800"/>
            </a:lvl8pPr>
            <a:lvl9pPr lvl="8" algn="r" rtl="0">
              <a:spcBef>
                <a:spcPts val="0"/>
              </a:spcBef>
              <a:spcAft>
                <a:spcPts val="0"/>
              </a:spcAft>
              <a:buNone/>
              <a:defRPr sz="1800"/>
            </a:lvl9pPr>
          </a:lstStyle>
          <a:p>
            <a:endParaRPr/>
          </a:p>
        </p:txBody>
      </p:sp>
      <p:sp>
        <p:nvSpPr>
          <p:cNvPr id="298" name="Google Shape;298;p35"/>
          <p:cNvSpPr txBox="1">
            <a:spLocks noGrp="1"/>
          </p:cNvSpPr>
          <p:nvPr>
            <p:ph type="subTitle" idx="7"/>
          </p:nvPr>
        </p:nvSpPr>
        <p:spPr>
          <a:xfrm>
            <a:off x="6333300" y="2867718"/>
            <a:ext cx="2096400" cy="562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lvl1pPr>
            <a:lvl2pPr lvl="1" algn="r" rtl="0">
              <a:spcBef>
                <a:spcPts val="1600"/>
              </a:spcBef>
              <a:spcAft>
                <a:spcPts val="0"/>
              </a:spcAft>
              <a:buNone/>
              <a:defRPr sz="1300"/>
            </a:lvl2pPr>
            <a:lvl3pPr lvl="2" algn="r" rtl="0">
              <a:spcBef>
                <a:spcPts val="1600"/>
              </a:spcBef>
              <a:spcAft>
                <a:spcPts val="0"/>
              </a:spcAft>
              <a:buNone/>
              <a:defRPr sz="1300"/>
            </a:lvl3pPr>
            <a:lvl4pPr lvl="3" algn="r" rtl="0">
              <a:spcBef>
                <a:spcPts val="1600"/>
              </a:spcBef>
              <a:spcAft>
                <a:spcPts val="0"/>
              </a:spcAft>
              <a:buNone/>
              <a:defRPr sz="1300"/>
            </a:lvl4pPr>
            <a:lvl5pPr lvl="4" algn="r" rtl="0">
              <a:spcBef>
                <a:spcPts val="1600"/>
              </a:spcBef>
              <a:spcAft>
                <a:spcPts val="0"/>
              </a:spcAft>
              <a:buNone/>
              <a:defRPr sz="1300"/>
            </a:lvl5pPr>
            <a:lvl6pPr lvl="5" algn="r" rtl="0">
              <a:spcBef>
                <a:spcPts val="1600"/>
              </a:spcBef>
              <a:spcAft>
                <a:spcPts val="0"/>
              </a:spcAft>
              <a:buNone/>
              <a:defRPr sz="1300"/>
            </a:lvl6pPr>
            <a:lvl7pPr lvl="6" algn="r" rtl="0">
              <a:spcBef>
                <a:spcPts val="1600"/>
              </a:spcBef>
              <a:spcAft>
                <a:spcPts val="0"/>
              </a:spcAft>
              <a:buNone/>
              <a:defRPr sz="1300"/>
            </a:lvl7pPr>
            <a:lvl8pPr lvl="7" algn="r" rtl="0">
              <a:spcBef>
                <a:spcPts val="1600"/>
              </a:spcBef>
              <a:spcAft>
                <a:spcPts val="0"/>
              </a:spcAft>
              <a:buNone/>
              <a:defRPr sz="1300"/>
            </a:lvl8pPr>
            <a:lvl9pPr lvl="8" algn="r" rtl="0">
              <a:spcBef>
                <a:spcPts val="1600"/>
              </a:spcBef>
              <a:spcAft>
                <a:spcPts val="1600"/>
              </a:spcAft>
              <a:buNone/>
              <a:defRPr sz="1300"/>
            </a:lvl9pPr>
          </a:lstStyle>
          <a:p>
            <a:endParaRPr/>
          </a:p>
        </p:txBody>
      </p:sp>
      <p:sp>
        <p:nvSpPr>
          <p:cNvPr id="299" name="Google Shape;299;p35"/>
          <p:cNvSpPr txBox="1">
            <a:spLocks noGrp="1"/>
          </p:cNvSpPr>
          <p:nvPr>
            <p:ph type="title" idx="8"/>
          </p:nvPr>
        </p:nvSpPr>
        <p:spPr>
          <a:xfrm>
            <a:off x="6333300" y="3817225"/>
            <a:ext cx="2096400" cy="3471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1800"/>
            </a:lvl1pPr>
            <a:lvl2pPr lvl="1" algn="r" rtl="0">
              <a:spcBef>
                <a:spcPts val="0"/>
              </a:spcBef>
              <a:spcAft>
                <a:spcPts val="0"/>
              </a:spcAft>
              <a:buNone/>
              <a:defRPr sz="1800"/>
            </a:lvl2pPr>
            <a:lvl3pPr lvl="2" algn="r" rtl="0">
              <a:spcBef>
                <a:spcPts val="0"/>
              </a:spcBef>
              <a:spcAft>
                <a:spcPts val="0"/>
              </a:spcAft>
              <a:buNone/>
              <a:defRPr sz="1800"/>
            </a:lvl3pPr>
            <a:lvl4pPr lvl="3" algn="r" rtl="0">
              <a:spcBef>
                <a:spcPts val="0"/>
              </a:spcBef>
              <a:spcAft>
                <a:spcPts val="0"/>
              </a:spcAft>
              <a:buNone/>
              <a:defRPr sz="1800"/>
            </a:lvl4pPr>
            <a:lvl5pPr lvl="4" algn="r" rtl="0">
              <a:spcBef>
                <a:spcPts val="0"/>
              </a:spcBef>
              <a:spcAft>
                <a:spcPts val="0"/>
              </a:spcAft>
              <a:buNone/>
              <a:defRPr sz="1800"/>
            </a:lvl5pPr>
            <a:lvl6pPr lvl="5" algn="r" rtl="0">
              <a:spcBef>
                <a:spcPts val="0"/>
              </a:spcBef>
              <a:spcAft>
                <a:spcPts val="0"/>
              </a:spcAft>
              <a:buNone/>
              <a:defRPr sz="1800"/>
            </a:lvl6pPr>
            <a:lvl7pPr lvl="6" algn="r" rtl="0">
              <a:spcBef>
                <a:spcPts val="0"/>
              </a:spcBef>
              <a:spcAft>
                <a:spcPts val="0"/>
              </a:spcAft>
              <a:buNone/>
              <a:defRPr sz="1800"/>
            </a:lvl7pPr>
            <a:lvl8pPr lvl="7" algn="r" rtl="0">
              <a:spcBef>
                <a:spcPts val="0"/>
              </a:spcBef>
              <a:spcAft>
                <a:spcPts val="0"/>
              </a:spcAft>
              <a:buNone/>
              <a:defRPr sz="1800"/>
            </a:lvl8pPr>
            <a:lvl9pPr lvl="8" algn="r" rtl="0">
              <a:spcBef>
                <a:spcPts val="0"/>
              </a:spcBef>
              <a:spcAft>
                <a:spcPts val="0"/>
              </a:spcAft>
              <a:buNone/>
              <a:defRPr sz="1800"/>
            </a:lvl9pPr>
          </a:lstStyle>
          <a:p>
            <a:endParaRPr/>
          </a:p>
        </p:txBody>
      </p:sp>
      <p:sp>
        <p:nvSpPr>
          <p:cNvPr id="300" name="Google Shape;300;p35"/>
          <p:cNvSpPr txBox="1">
            <a:spLocks noGrp="1"/>
          </p:cNvSpPr>
          <p:nvPr>
            <p:ph type="subTitle" idx="9"/>
          </p:nvPr>
        </p:nvSpPr>
        <p:spPr>
          <a:xfrm>
            <a:off x="6333300" y="4096568"/>
            <a:ext cx="2096400" cy="562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lvl1pPr>
            <a:lvl2pPr lvl="1" algn="r" rtl="0">
              <a:spcBef>
                <a:spcPts val="1600"/>
              </a:spcBef>
              <a:spcAft>
                <a:spcPts val="0"/>
              </a:spcAft>
              <a:buNone/>
              <a:defRPr sz="1300"/>
            </a:lvl2pPr>
            <a:lvl3pPr lvl="2" algn="r" rtl="0">
              <a:spcBef>
                <a:spcPts val="1600"/>
              </a:spcBef>
              <a:spcAft>
                <a:spcPts val="0"/>
              </a:spcAft>
              <a:buNone/>
              <a:defRPr sz="1300"/>
            </a:lvl3pPr>
            <a:lvl4pPr lvl="3" algn="r" rtl="0">
              <a:spcBef>
                <a:spcPts val="1600"/>
              </a:spcBef>
              <a:spcAft>
                <a:spcPts val="0"/>
              </a:spcAft>
              <a:buNone/>
              <a:defRPr sz="1300"/>
            </a:lvl4pPr>
            <a:lvl5pPr lvl="4" algn="r" rtl="0">
              <a:spcBef>
                <a:spcPts val="1600"/>
              </a:spcBef>
              <a:spcAft>
                <a:spcPts val="0"/>
              </a:spcAft>
              <a:buNone/>
              <a:defRPr sz="1300"/>
            </a:lvl5pPr>
            <a:lvl6pPr lvl="5" algn="r" rtl="0">
              <a:spcBef>
                <a:spcPts val="1600"/>
              </a:spcBef>
              <a:spcAft>
                <a:spcPts val="0"/>
              </a:spcAft>
              <a:buNone/>
              <a:defRPr sz="1300"/>
            </a:lvl6pPr>
            <a:lvl7pPr lvl="6" algn="r" rtl="0">
              <a:spcBef>
                <a:spcPts val="1600"/>
              </a:spcBef>
              <a:spcAft>
                <a:spcPts val="0"/>
              </a:spcAft>
              <a:buNone/>
              <a:defRPr sz="1300"/>
            </a:lvl7pPr>
            <a:lvl8pPr lvl="7" algn="r" rtl="0">
              <a:spcBef>
                <a:spcPts val="1600"/>
              </a:spcBef>
              <a:spcAft>
                <a:spcPts val="0"/>
              </a:spcAft>
              <a:buNone/>
              <a:defRPr sz="1300"/>
            </a:lvl8pPr>
            <a:lvl9pPr lvl="8" algn="r" rtl="0">
              <a:spcBef>
                <a:spcPts val="1600"/>
              </a:spcBef>
              <a:spcAft>
                <a:spcPts val="1600"/>
              </a:spcAft>
              <a:buNone/>
              <a:defRPr sz="1300"/>
            </a:lvl9pPr>
          </a:lstStyle>
          <a:p>
            <a:endParaRPr/>
          </a:p>
        </p:txBody>
      </p:sp>
      <p:sp>
        <p:nvSpPr>
          <p:cNvPr id="301" name="Google Shape;301;p35"/>
          <p:cNvSpPr txBox="1">
            <a:spLocks noGrp="1"/>
          </p:cNvSpPr>
          <p:nvPr>
            <p:ph type="title" idx="13"/>
          </p:nvPr>
        </p:nvSpPr>
        <p:spPr>
          <a:xfrm>
            <a:off x="6333300" y="1359525"/>
            <a:ext cx="2096400" cy="3471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1800"/>
            </a:lvl1pPr>
            <a:lvl2pPr lvl="1" algn="r" rtl="0">
              <a:spcBef>
                <a:spcPts val="0"/>
              </a:spcBef>
              <a:spcAft>
                <a:spcPts val="0"/>
              </a:spcAft>
              <a:buNone/>
              <a:defRPr sz="1800"/>
            </a:lvl2pPr>
            <a:lvl3pPr lvl="2" algn="r" rtl="0">
              <a:spcBef>
                <a:spcPts val="0"/>
              </a:spcBef>
              <a:spcAft>
                <a:spcPts val="0"/>
              </a:spcAft>
              <a:buNone/>
              <a:defRPr sz="1800"/>
            </a:lvl3pPr>
            <a:lvl4pPr lvl="3" algn="r" rtl="0">
              <a:spcBef>
                <a:spcPts val="0"/>
              </a:spcBef>
              <a:spcAft>
                <a:spcPts val="0"/>
              </a:spcAft>
              <a:buNone/>
              <a:defRPr sz="1800"/>
            </a:lvl4pPr>
            <a:lvl5pPr lvl="4" algn="r" rtl="0">
              <a:spcBef>
                <a:spcPts val="0"/>
              </a:spcBef>
              <a:spcAft>
                <a:spcPts val="0"/>
              </a:spcAft>
              <a:buNone/>
              <a:defRPr sz="1800"/>
            </a:lvl5pPr>
            <a:lvl6pPr lvl="5" algn="r" rtl="0">
              <a:spcBef>
                <a:spcPts val="0"/>
              </a:spcBef>
              <a:spcAft>
                <a:spcPts val="0"/>
              </a:spcAft>
              <a:buNone/>
              <a:defRPr sz="1800"/>
            </a:lvl6pPr>
            <a:lvl7pPr lvl="6" algn="r" rtl="0">
              <a:spcBef>
                <a:spcPts val="0"/>
              </a:spcBef>
              <a:spcAft>
                <a:spcPts val="0"/>
              </a:spcAft>
              <a:buNone/>
              <a:defRPr sz="1800"/>
            </a:lvl7pPr>
            <a:lvl8pPr lvl="7" algn="r" rtl="0">
              <a:spcBef>
                <a:spcPts val="0"/>
              </a:spcBef>
              <a:spcAft>
                <a:spcPts val="0"/>
              </a:spcAft>
              <a:buNone/>
              <a:defRPr sz="1800"/>
            </a:lvl8pPr>
            <a:lvl9pPr lvl="8" algn="r" rtl="0">
              <a:spcBef>
                <a:spcPts val="0"/>
              </a:spcBef>
              <a:spcAft>
                <a:spcPts val="0"/>
              </a:spcAft>
              <a:buNone/>
              <a:defRPr sz="1800"/>
            </a:lvl9pPr>
          </a:lstStyle>
          <a:p>
            <a:endParaRPr/>
          </a:p>
        </p:txBody>
      </p:sp>
      <p:sp>
        <p:nvSpPr>
          <p:cNvPr id="302" name="Google Shape;302;p35"/>
          <p:cNvSpPr txBox="1">
            <a:spLocks noGrp="1"/>
          </p:cNvSpPr>
          <p:nvPr>
            <p:ph type="subTitle" idx="14"/>
          </p:nvPr>
        </p:nvSpPr>
        <p:spPr>
          <a:xfrm>
            <a:off x="6333300" y="1638868"/>
            <a:ext cx="2096400" cy="562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lvl1pPr>
            <a:lvl2pPr lvl="1" algn="r" rtl="0">
              <a:spcBef>
                <a:spcPts val="1600"/>
              </a:spcBef>
              <a:spcAft>
                <a:spcPts val="0"/>
              </a:spcAft>
              <a:buNone/>
              <a:defRPr sz="1300"/>
            </a:lvl2pPr>
            <a:lvl3pPr lvl="2" algn="r" rtl="0">
              <a:spcBef>
                <a:spcPts val="1600"/>
              </a:spcBef>
              <a:spcAft>
                <a:spcPts val="0"/>
              </a:spcAft>
              <a:buNone/>
              <a:defRPr sz="1300"/>
            </a:lvl3pPr>
            <a:lvl4pPr lvl="3" algn="r" rtl="0">
              <a:spcBef>
                <a:spcPts val="1600"/>
              </a:spcBef>
              <a:spcAft>
                <a:spcPts val="0"/>
              </a:spcAft>
              <a:buNone/>
              <a:defRPr sz="1300"/>
            </a:lvl4pPr>
            <a:lvl5pPr lvl="4" algn="r" rtl="0">
              <a:spcBef>
                <a:spcPts val="1600"/>
              </a:spcBef>
              <a:spcAft>
                <a:spcPts val="0"/>
              </a:spcAft>
              <a:buNone/>
              <a:defRPr sz="1300"/>
            </a:lvl5pPr>
            <a:lvl6pPr lvl="5" algn="r" rtl="0">
              <a:spcBef>
                <a:spcPts val="1600"/>
              </a:spcBef>
              <a:spcAft>
                <a:spcPts val="0"/>
              </a:spcAft>
              <a:buNone/>
              <a:defRPr sz="1300"/>
            </a:lvl6pPr>
            <a:lvl7pPr lvl="6" algn="r" rtl="0">
              <a:spcBef>
                <a:spcPts val="1600"/>
              </a:spcBef>
              <a:spcAft>
                <a:spcPts val="0"/>
              </a:spcAft>
              <a:buNone/>
              <a:defRPr sz="1300"/>
            </a:lvl7pPr>
            <a:lvl8pPr lvl="7" algn="r" rtl="0">
              <a:spcBef>
                <a:spcPts val="1600"/>
              </a:spcBef>
              <a:spcAft>
                <a:spcPts val="0"/>
              </a:spcAft>
              <a:buNone/>
              <a:defRPr sz="1300"/>
            </a:lvl8pPr>
            <a:lvl9pPr lvl="8" algn="r" rtl="0">
              <a:spcBef>
                <a:spcPts val="1600"/>
              </a:spcBef>
              <a:spcAft>
                <a:spcPts val="1600"/>
              </a:spcAft>
              <a:buNone/>
              <a:defRPr sz="1300"/>
            </a:lvl9pPr>
          </a:lstStyle>
          <a:p>
            <a:endParaRPr/>
          </a:p>
        </p:txBody>
      </p:sp>
      <p:sp>
        <p:nvSpPr>
          <p:cNvPr id="303" name="Google Shape;303;p35"/>
          <p:cNvSpPr txBox="1">
            <a:spLocks noGrp="1"/>
          </p:cNvSpPr>
          <p:nvPr>
            <p:ph type="title" idx="15"/>
          </p:nvPr>
        </p:nvSpPr>
        <p:spPr>
          <a:xfrm>
            <a:off x="721175" y="543575"/>
            <a:ext cx="77016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3">
  <p:cSld name="CUSTOM_6_3">
    <p:bg>
      <p:bgPr>
        <a:blipFill>
          <a:blip r:embed="rId2">
            <a:alphaModFix/>
          </a:blip>
          <a:stretch>
            <a:fillRect/>
          </a:stretch>
        </a:blipFill>
        <a:effectLst/>
      </p:bgPr>
    </p:bg>
    <p:spTree>
      <p:nvGrpSpPr>
        <p:cNvPr id="1" name="Shape 304"/>
        <p:cNvGrpSpPr/>
        <p:nvPr/>
      </p:nvGrpSpPr>
      <p:grpSpPr>
        <a:xfrm>
          <a:off x="0" y="0"/>
          <a:ext cx="0" cy="0"/>
          <a:chOff x="0" y="0"/>
          <a:chExt cx="0" cy="0"/>
        </a:xfrm>
      </p:grpSpPr>
      <p:sp>
        <p:nvSpPr>
          <p:cNvPr id="305" name="Google Shape;305;p36"/>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306" name="Google Shape;306;p36"/>
          <p:cNvSpPr txBox="1">
            <a:spLocks noGrp="1"/>
          </p:cNvSpPr>
          <p:nvPr>
            <p:ph type="title" idx="2"/>
          </p:nvPr>
        </p:nvSpPr>
        <p:spPr>
          <a:xfrm>
            <a:off x="721175" y="1683500"/>
            <a:ext cx="2096400" cy="347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307" name="Google Shape;307;p36"/>
          <p:cNvSpPr txBox="1">
            <a:spLocks noGrp="1"/>
          </p:cNvSpPr>
          <p:nvPr>
            <p:ph type="subTitle" idx="1"/>
          </p:nvPr>
        </p:nvSpPr>
        <p:spPr>
          <a:xfrm>
            <a:off x="721175" y="1962854"/>
            <a:ext cx="2096400" cy="8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308" name="Google Shape;308;p36"/>
          <p:cNvSpPr txBox="1">
            <a:spLocks noGrp="1"/>
          </p:cNvSpPr>
          <p:nvPr>
            <p:ph type="title" idx="3"/>
          </p:nvPr>
        </p:nvSpPr>
        <p:spPr>
          <a:xfrm>
            <a:off x="721175" y="3598150"/>
            <a:ext cx="2096400" cy="347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309" name="Google Shape;309;p36"/>
          <p:cNvSpPr txBox="1">
            <a:spLocks noGrp="1"/>
          </p:cNvSpPr>
          <p:nvPr>
            <p:ph type="subTitle" idx="4"/>
          </p:nvPr>
        </p:nvSpPr>
        <p:spPr>
          <a:xfrm>
            <a:off x="721175" y="3877504"/>
            <a:ext cx="2096400" cy="876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310" name="Google Shape;310;p36"/>
          <p:cNvSpPr txBox="1">
            <a:spLocks noGrp="1"/>
          </p:cNvSpPr>
          <p:nvPr>
            <p:ph type="title" idx="5"/>
          </p:nvPr>
        </p:nvSpPr>
        <p:spPr>
          <a:xfrm>
            <a:off x="6333300" y="1683500"/>
            <a:ext cx="2096400" cy="3471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1800"/>
            </a:lvl1pPr>
            <a:lvl2pPr lvl="1" algn="r" rtl="0">
              <a:spcBef>
                <a:spcPts val="0"/>
              </a:spcBef>
              <a:spcAft>
                <a:spcPts val="0"/>
              </a:spcAft>
              <a:buNone/>
              <a:defRPr sz="1800"/>
            </a:lvl2pPr>
            <a:lvl3pPr lvl="2" algn="r" rtl="0">
              <a:spcBef>
                <a:spcPts val="0"/>
              </a:spcBef>
              <a:spcAft>
                <a:spcPts val="0"/>
              </a:spcAft>
              <a:buNone/>
              <a:defRPr sz="1800"/>
            </a:lvl3pPr>
            <a:lvl4pPr lvl="3" algn="r" rtl="0">
              <a:spcBef>
                <a:spcPts val="0"/>
              </a:spcBef>
              <a:spcAft>
                <a:spcPts val="0"/>
              </a:spcAft>
              <a:buNone/>
              <a:defRPr sz="1800"/>
            </a:lvl4pPr>
            <a:lvl5pPr lvl="4" algn="r" rtl="0">
              <a:spcBef>
                <a:spcPts val="0"/>
              </a:spcBef>
              <a:spcAft>
                <a:spcPts val="0"/>
              </a:spcAft>
              <a:buNone/>
              <a:defRPr sz="1800"/>
            </a:lvl5pPr>
            <a:lvl6pPr lvl="5" algn="r" rtl="0">
              <a:spcBef>
                <a:spcPts val="0"/>
              </a:spcBef>
              <a:spcAft>
                <a:spcPts val="0"/>
              </a:spcAft>
              <a:buNone/>
              <a:defRPr sz="1800"/>
            </a:lvl6pPr>
            <a:lvl7pPr lvl="6" algn="r" rtl="0">
              <a:spcBef>
                <a:spcPts val="0"/>
              </a:spcBef>
              <a:spcAft>
                <a:spcPts val="0"/>
              </a:spcAft>
              <a:buNone/>
              <a:defRPr sz="1800"/>
            </a:lvl7pPr>
            <a:lvl8pPr lvl="7" algn="r" rtl="0">
              <a:spcBef>
                <a:spcPts val="0"/>
              </a:spcBef>
              <a:spcAft>
                <a:spcPts val="0"/>
              </a:spcAft>
              <a:buNone/>
              <a:defRPr sz="1800"/>
            </a:lvl8pPr>
            <a:lvl9pPr lvl="8" algn="r" rtl="0">
              <a:spcBef>
                <a:spcPts val="0"/>
              </a:spcBef>
              <a:spcAft>
                <a:spcPts val="0"/>
              </a:spcAft>
              <a:buNone/>
              <a:defRPr sz="1800"/>
            </a:lvl9pPr>
          </a:lstStyle>
          <a:p>
            <a:endParaRPr/>
          </a:p>
        </p:txBody>
      </p:sp>
      <p:sp>
        <p:nvSpPr>
          <p:cNvPr id="311" name="Google Shape;311;p36"/>
          <p:cNvSpPr txBox="1">
            <a:spLocks noGrp="1"/>
          </p:cNvSpPr>
          <p:nvPr>
            <p:ph type="subTitle" idx="6"/>
          </p:nvPr>
        </p:nvSpPr>
        <p:spPr>
          <a:xfrm>
            <a:off x="6333300" y="1962854"/>
            <a:ext cx="2096400" cy="876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lvl1pPr>
            <a:lvl2pPr lvl="1" algn="r" rtl="0">
              <a:spcBef>
                <a:spcPts val="1600"/>
              </a:spcBef>
              <a:spcAft>
                <a:spcPts val="0"/>
              </a:spcAft>
              <a:buNone/>
              <a:defRPr sz="1300"/>
            </a:lvl2pPr>
            <a:lvl3pPr lvl="2" algn="r" rtl="0">
              <a:spcBef>
                <a:spcPts val="1600"/>
              </a:spcBef>
              <a:spcAft>
                <a:spcPts val="0"/>
              </a:spcAft>
              <a:buNone/>
              <a:defRPr sz="1300"/>
            </a:lvl3pPr>
            <a:lvl4pPr lvl="3" algn="r" rtl="0">
              <a:spcBef>
                <a:spcPts val="1600"/>
              </a:spcBef>
              <a:spcAft>
                <a:spcPts val="0"/>
              </a:spcAft>
              <a:buNone/>
              <a:defRPr sz="1300"/>
            </a:lvl4pPr>
            <a:lvl5pPr lvl="4" algn="r" rtl="0">
              <a:spcBef>
                <a:spcPts val="1600"/>
              </a:spcBef>
              <a:spcAft>
                <a:spcPts val="0"/>
              </a:spcAft>
              <a:buNone/>
              <a:defRPr sz="1300"/>
            </a:lvl5pPr>
            <a:lvl6pPr lvl="5" algn="r" rtl="0">
              <a:spcBef>
                <a:spcPts val="1600"/>
              </a:spcBef>
              <a:spcAft>
                <a:spcPts val="0"/>
              </a:spcAft>
              <a:buNone/>
              <a:defRPr sz="1300"/>
            </a:lvl6pPr>
            <a:lvl7pPr lvl="6" algn="r" rtl="0">
              <a:spcBef>
                <a:spcPts val="1600"/>
              </a:spcBef>
              <a:spcAft>
                <a:spcPts val="0"/>
              </a:spcAft>
              <a:buNone/>
              <a:defRPr sz="1300"/>
            </a:lvl7pPr>
            <a:lvl8pPr lvl="7" algn="r" rtl="0">
              <a:spcBef>
                <a:spcPts val="1600"/>
              </a:spcBef>
              <a:spcAft>
                <a:spcPts val="0"/>
              </a:spcAft>
              <a:buNone/>
              <a:defRPr sz="1300"/>
            </a:lvl8pPr>
            <a:lvl9pPr lvl="8" algn="r" rtl="0">
              <a:spcBef>
                <a:spcPts val="1600"/>
              </a:spcBef>
              <a:spcAft>
                <a:spcPts val="1600"/>
              </a:spcAft>
              <a:buNone/>
              <a:defRPr sz="1300"/>
            </a:lvl9pPr>
          </a:lstStyle>
          <a:p>
            <a:endParaRPr/>
          </a:p>
        </p:txBody>
      </p:sp>
      <p:sp>
        <p:nvSpPr>
          <p:cNvPr id="312" name="Google Shape;312;p36"/>
          <p:cNvSpPr txBox="1">
            <a:spLocks noGrp="1"/>
          </p:cNvSpPr>
          <p:nvPr>
            <p:ph type="title" idx="7"/>
          </p:nvPr>
        </p:nvSpPr>
        <p:spPr>
          <a:xfrm>
            <a:off x="6333300" y="3598150"/>
            <a:ext cx="2096400" cy="3471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1800"/>
            </a:lvl1pPr>
            <a:lvl2pPr lvl="1" algn="r" rtl="0">
              <a:spcBef>
                <a:spcPts val="0"/>
              </a:spcBef>
              <a:spcAft>
                <a:spcPts val="0"/>
              </a:spcAft>
              <a:buNone/>
              <a:defRPr sz="1800"/>
            </a:lvl2pPr>
            <a:lvl3pPr lvl="2" algn="r" rtl="0">
              <a:spcBef>
                <a:spcPts val="0"/>
              </a:spcBef>
              <a:spcAft>
                <a:spcPts val="0"/>
              </a:spcAft>
              <a:buNone/>
              <a:defRPr sz="1800"/>
            </a:lvl3pPr>
            <a:lvl4pPr lvl="3" algn="r" rtl="0">
              <a:spcBef>
                <a:spcPts val="0"/>
              </a:spcBef>
              <a:spcAft>
                <a:spcPts val="0"/>
              </a:spcAft>
              <a:buNone/>
              <a:defRPr sz="1800"/>
            </a:lvl4pPr>
            <a:lvl5pPr lvl="4" algn="r" rtl="0">
              <a:spcBef>
                <a:spcPts val="0"/>
              </a:spcBef>
              <a:spcAft>
                <a:spcPts val="0"/>
              </a:spcAft>
              <a:buNone/>
              <a:defRPr sz="1800"/>
            </a:lvl5pPr>
            <a:lvl6pPr lvl="5" algn="r" rtl="0">
              <a:spcBef>
                <a:spcPts val="0"/>
              </a:spcBef>
              <a:spcAft>
                <a:spcPts val="0"/>
              </a:spcAft>
              <a:buNone/>
              <a:defRPr sz="1800"/>
            </a:lvl6pPr>
            <a:lvl7pPr lvl="6" algn="r" rtl="0">
              <a:spcBef>
                <a:spcPts val="0"/>
              </a:spcBef>
              <a:spcAft>
                <a:spcPts val="0"/>
              </a:spcAft>
              <a:buNone/>
              <a:defRPr sz="1800"/>
            </a:lvl7pPr>
            <a:lvl8pPr lvl="7" algn="r" rtl="0">
              <a:spcBef>
                <a:spcPts val="0"/>
              </a:spcBef>
              <a:spcAft>
                <a:spcPts val="0"/>
              </a:spcAft>
              <a:buNone/>
              <a:defRPr sz="1800"/>
            </a:lvl8pPr>
            <a:lvl9pPr lvl="8" algn="r" rtl="0">
              <a:spcBef>
                <a:spcPts val="0"/>
              </a:spcBef>
              <a:spcAft>
                <a:spcPts val="0"/>
              </a:spcAft>
              <a:buNone/>
              <a:defRPr sz="1800"/>
            </a:lvl9pPr>
          </a:lstStyle>
          <a:p>
            <a:endParaRPr/>
          </a:p>
        </p:txBody>
      </p:sp>
      <p:sp>
        <p:nvSpPr>
          <p:cNvPr id="313" name="Google Shape;313;p36"/>
          <p:cNvSpPr txBox="1">
            <a:spLocks noGrp="1"/>
          </p:cNvSpPr>
          <p:nvPr>
            <p:ph type="subTitle" idx="8"/>
          </p:nvPr>
        </p:nvSpPr>
        <p:spPr>
          <a:xfrm>
            <a:off x="6333300" y="3877504"/>
            <a:ext cx="2096400" cy="876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lvl1pPr>
            <a:lvl2pPr lvl="1" algn="r" rtl="0">
              <a:spcBef>
                <a:spcPts val="1600"/>
              </a:spcBef>
              <a:spcAft>
                <a:spcPts val="0"/>
              </a:spcAft>
              <a:buNone/>
              <a:defRPr sz="1300"/>
            </a:lvl2pPr>
            <a:lvl3pPr lvl="2" algn="r" rtl="0">
              <a:spcBef>
                <a:spcPts val="1600"/>
              </a:spcBef>
              <a:spcAft>
                <a:spcPts val="0"/>
              </a:spcAft>
              <a:buNone/>
              <a:defRPr sz="1300"/>
            </a:lvl3pPr>
            <a:lvl4pPr lvl="3" algn="r" rtl="0">
              <a:spcBef>
                <a:spcPts val="1600"/>
              </a:spcBef>
              <a:spcAft>
                <a:spcPts val="0"/>
              </a:spcAft>
              <a:buNone/>
              <a:defRPr sz="1300"/>
            </a:lvl4pPr>
            <a:lvl5pPr lvl="4" algn="r" rtl="0">
              <a:spcBef>
                <a:spcPts val="1600"/>
              </a:spcBef>
              <a:spcAft>
                <a:spcPts val="0"/>
              </a:spcAft>
              <a:buNone/>
              <a:defRPr sz="1300"/>
            </a:lvl5pPr>
            <a:lvl6pPr lvl="5" algn="r" rtl="0">
              <a:spcBef>
                <a:spcPts val="1600"/>
              </a:spcBef>
              <a:spcAft>
                <a:spcPts val="0"/>
              </a:spcAft>
              <a:buNone/>
              <a:defRPr sz="1300"/>
            </a:lvl6pPr>
            <a:lvl7pPr lvl="6" algn="r" rtl="0">
              <a:spcBef>
                <a:spcPts val="1600"/>
              </a:spcBef>
              <a:spcAft>
                <a:spcPts val="0"/>
              </a:spcAft>
              <a:buNone/>
              <a:defRPr sz="1300"/>
            </a:lvl7pPr>
            <a:lvl8pPr lvl="7" algn="r" rtl="0">
              <a:spcBef>
                <a:spcPts val="1600"/>
              </a:spcBef>
              <a:spcAft>
                <a:spcPts val="0"/>
              </a:spcAft>
              <a:buNone/>
              <a:defRPr sz="1300"/>
            </a:lvl8pPr>
            <a:lvl9pPr lvl="8" algn="r" rtl="0">
              <a:spcBef>
                <a:spcPts val="1600"/>
              </a:spcBef>
              <a:spcAft>
                <a:spcPts val="1600"/>
              </a:spcAft>
              <a:buNone/>
              <a:defRPr sz="13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p:cSld name="CUSTOM_6_2_1">
    <p:bg>
      <p:bgPr>
        <a:blipFill>
          <a:blip r:embed="rId2">
            <a:alphaModFix/>
          </a:blip>
          <a:stretch>
            <a:fillRect/>
          </a:stretch>
        </a:blipFill>
        <a:effectLst/>
      </p:bgPr>
    </p:bg>
    <p:spTree>
      <p:nvGrpSpPr>
        <p:cNvPr id="1" name="Shape 328"/>
        <p:cNvGrpSpPr/>
        <p:nvPr/>
      </p:nvGrpSpPr>
      <p:grpSpPr>
        <a:xfrm>
          <a:off x="0" y="0"/>
          <a:ext cx="0" cy="0"/>
          <a:chOff x="0" y="0"/>
          <a:chExt cx="0" cy="0"/>
        </a:xfrm>
      </p:grpSpPr>
      <p:sp>
        <p:nvSpPr>
          <p:cNvPr id="329" name="Google Shape;329;p38"/>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330" name="Google Shape;330;p38"/>
          <p:cNvSpPr txBox="1">
            <a:spLocks noGrp="1"/>
          </p:cNvSpPr>
          <p:nvPr>
            <p:ph type="title" idx="2"/>
          </p:nvPr>
        </p:nvSpPr>
        <p:spPr>
          <a:xfrm>
            <a:off x="5481300" y="2099862"/>
            <a:ext cx="1772700" cy="347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331" name="Google Shape;331;p38"/>
          <p:cNvSpPr txBox="1">
            <a:spLocks noGrp="1"/>
          </p:cNvSpPr>
          <p:nvPr>
            <p:ph type="subTitle" idx="1"/>
          </p:nvPr>
        </p:nvSpPr>
        <p:spPr>
          <a:xfrm>
            <a:off x="1810075" y="1582925"/>
            <a:ext cx="3393600" cy="93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332" name="Google Shape;332;p38"/>
          <p:cNvSpPr txBox="1">
            <a:spLocks noGrp="1"/>
          </p:cNvSpPr>
          <p:nvPr>
            <p:ph type="title" idx="3"/>
          </p:nvPr>
        </p:nvSpPr>
        <p:spPr>
          <a:xfrm>
            <a:off x="5481300" y="3408037"/>
            <a:ext cx="1772700" cy="347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333" name="Google Shape;333;p38"/>
          <p:cNvSpPr txBox="1">
            <a:spLocks noGrp="1"/>
          </p:cNvSpPr>
          <p:nvPr>
            <p:ph type="subTitle" idx="4"/>
          </p:nvPr>
        </p:nvSpPr>
        <p:spPr>
          <a:xfrm>
            <a:off x="1810075" y="2891100"/>
            <a:ext cx="3393600" cy="93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1">
  <p:cSld name="CUSTOM_5_2_1_1">
    <p:bg>
      <p:bgPr>
        <a:blipFill>
          <a:blip r:embed="rId2">
            <a:alphaModFix/>
          </a:blip>
          <a:stretch>
            <a:fillRect/>
          </a:stretch>
        </a:blipFill>
        <a:effectLst/>
      </p:bgPr>
    </p:bg>
    <p:spTree>
      <p:nvGrpSpPr>
        <p:cNvPr id="1" name="Shape 334"/>
        <p:cNvGrpSpPr/>
        <p:nvPr/>
      </p:nvGrpSpPr>
      <p:grpSpPr>
        <a:xfrm>
          <a:off x="0" y="0"/>
          <a:ext cx="0" cy="0"/>
          <a:chOff x="0" y="0"/>
          <a:chExt cx="0" cy="0"/>
        </a:xfrm>
      </p:grpSpPr>
      <p:sp>
        <p:nvSpPr>
          <p:cNvPr id="335" name="Google Shape;335;p39"/>
          <p:cNvSpPr txBox="1">
            <a:spLocks noGrp="1"/>
          </p:cNvSpPr>
          <p:nvPr>
            <p:ph type="subTitle" idx="1"/>
          </p:nvPr>
        </p:nvSpPr>
        <p:spPr>
          <a:xfrm>
            <a:off x="1109938" y="1519525"/>
            <a:ext cx="3277800" cy="2548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0"/>
              </a:spcBef>
              <a:spcAft>
                <a:spcPts val="0"/>
              </a:spcAft>
              <a:buNone/>
              <a:defRPr sz="1300"/>
            </a:lvl2pPr>
            <a:lvl3pPr lvl="2" rtl="0">
              <a:spcBef>
                <a:spcPts val="0"/>
              </a:spcBef>
              <a:spcAft>
                <a:spcPts val="0"/>
              </a:spcAft>
              <a:buNone/>
              <a:defRPr sz="1300"/>
            </a:lvl3pPr>
            <a:lvl4pPr lvl="3" rtl="0">
              <a:spcBef>
                <a:spcPts val="0"/>
              </a:spcBef>
              <a:spcAft>
                <a:spcPts val="0"/>
              </a:spcAft>
              <a:buNone/>
              <a:defRPr sz="1300"/>
            </a:lvl4pPr>
            <a:lvl5pPr lvl="4" rtl="0">
              <a:spcBef>
                <a:spcPts val="0"/>
              </a:spcBef>
              <a:spcAft>
                <a:spcPts val="0"/>
              </a:spcAft>
              <a:buNone/>
              <a:defRPr sz="1300"/>
            </a:lvl5pPr>
            <a:lvl6pPr lvl="5" rtl="0">
              <a:spcBef>
                <a:spcPts val="0"/>
              </a:spcBef>
              <a:spcAft>
                <a:spcPts val="0"/>
              </a:spcAft>
              <a:buNone/>
              <a:defRPr sz="1300"/>
            </a:lvl6pPr>
            <a:lvl7pPr lvl="6" rtl="0">
              <a:spcBef>
                <a:spcPts val="0"/>
              </a:spcBef>
              <a:spcAft>
                <a:spcPts val="0"/>
              </a:spcAft>
              <a:buNone/>
              <a:defRPr sz="1300"/>
            </a:lvl7pPr>
            <a:lvl8pPr lvl="7" rtl="0">
              <a:spcBef>
                <a:spcPts val="0"/>
              </a:spcBef>
              <a:spcAft>
                <a:spcPts val="0"/>
              </a:spcAft>
              <a:buNone/>
              <a:defRPr sz="1300"/>
            </a:lvl8pPr>
            <a:lvl9pPr lvl="8" rtl="0">
              <a:spcBef>
                <a:spcPts val="0"/>
              </a:spcBef>
              <a:spcAft>
                <a:spcPts val="0"/>
              </a:spcAft>
              <a:buNone/>
              <a:defRPr sz="1300"/>
            </a:lvl9pPr>
          </a:lstStyle>
          <a:p>
            <a:endParaRPr/>
          </a:p>
        </p:txBody>
      </p:sp>
      <p:sp>
        <p:nvSpPr>
          <p:cNvPr id="336" name="Google Shape;336;p39"/>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337" name="Google Shape;337;p39"/>
          <p:cNvSpPr txBox="1">
            <a:spLocks noGrp="1"/>
          </p:cNvSpPr>
          <p:nvPr>
            <p:ph type="subTitle" idx="2"/>
          </p:nvPr>
        </p:nvSpPr>
        <p:spPr>
          <a:xfrm>
            <a:off x="4967638" y="1519525"/>
            <a:ext cx="3277800" cy="2548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0"/>
              </a:spcBef>
              <a:spcAft>
                <a:spcPts val="0"/>
              </a:spcAft>
              <a:buNone/>
              <a:defRPr sz="1300"/>
            </a:lvl2pPr>
            <a:lvl3pPr lvl="2" rtl="0">
              <a:spcBef>
                <a:spcPts val="0"/>
              </a:spcBef>
              <a:spcAft>
                <a:spcPts val="0"/>
              </a:spcAft>
              <a:buNone/>
              <a:defRPr sz="1300"/>
            </a:lvl3pPr>
            <a:lvl4pPr lvl="3" rtl="0">
              <a:spcBef>
                <a:spcPts val="0"/>
              </a:spcBef>
              <a:spcAft>
                <a:spcPts val="0"/>
              </a:spcAft>
              <a:buNone/>
              <a:defRPr sz="1300"/>
            </a:lvl4pPr>
            <a:lvl5pPr lvl="4" rtl="0">
              <a:spcBef>
                <a:spcPts val="0"/>
              </a:spcBef>
              <a:spcAft>
                <a:spcPts val="0"/>
              </a:spcAft>
              <a:buNone/>
              <a:defRPr sz="1300"/>
            </a:lvl5pPr>
            <a:lvl6pPr lvl="5" rtl="0">
              <a:spcBef>
                <a:spcPts val="0"/>
              </a:spcBef>
              <a:spcAft>
                <a:spcPts val="0"/>
              </a:spcAft>
              <a:buNone/>
              <a:defRPr sz="1300"/>
            </a:lvl6pPr>
            <a:lvl7pPr lvl="6" rtl="0">
              <a:spcBef>
                <a:spcPts val="0"/>
              </a:spcBef>
              <a:spcAft>
                <a:spcPts val="0"/>
              </a:spcAft>
              <a:buNone/>
              <a:defRPr sz="1300"/>
            </a:lvl7pPr>
            <a:lvl8pPr lvl="7" rtl="0">
              <a:spcBef>
                <a:spcPts val="0"/>
              </a:spcBef>
              <a:spcAft>
                <a:spcPts val="0"/>
              </a:spcAft>
              <a:buNone/>
              <a:defRPr sz="1300"/>
            </a:lvl8pPr>
            <a:lvl9pPr lvl="8" rtl="0">
              <a:spcBef>
                <a:spcPts val="0"/>
              </a:spcBef>
              <a:spcAft>
                <a:spcPts val="0"/>
              </a:spcAft>
              <a:buNone/>
              <a:defRPr sz="13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4">
  <p:cSld name="CUSTOM_5_2_1_1_2">
    <p:bg>
      <p:bgPr>
        <a:blipFill>
          <a:blip r:embed="rId2">
            <a:alphaModFix/>
          </a:blip>
          <a:stretch>
            <a:fillRect/>
          </a:stretch>
        </a:blipFill>
        <a:effectLst/>
      </p:bgPr>
    </p:bg>
    <p:spTree>
      <p:nvGrpSpPr>
        <p:cNvPr id="1" name="Shape 338"/>
        <p:cNvGrpSpPr/>
        <p:nvPr/>
      </p:nvGrpSpPr>
      <p:grpSpPr>
        <a:xfrm>
          <a:off x="0" y="0"/>
          <a:ext cx="0" cy="0"/>
          <a:chOff x="0" y="0"/>
          <a:chExt cx="0" cy="0"/>
        </a:xfrm>
      </p:grpSpPr>
      <p:sp>
        <p:nvSpPr>
          <p:cNvPr id="339" name="Google Shape;339;p40"/>
          <p:cNvSpPr txBox="1">
            <a:spLocks noGrp="1"/>
          </p:cNvSpPr>
          <p:nvPr>
            <p:ph type="subTitle" idx="1"/>
          </p:nvPr>
        </p:nvSpPr>
        <p:spPr>
          <a:xfrm>
            <a:off x="875100" y="1327475"/>
            <a:ext cx="3277800" cy="1386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0"/>
              </a:spcBef>
              <a:spcAft>
                <a:spcPts val="0"/>
              </a:spcAft>
              <a:buNone/>
              <a:defRPr sz="1300"/>
            </a:lvl2pPr>
            <a:lvl3pPr lvl="2" rtl="0">
              <a:spcBef>
                <a:spcPts val="0"/>
              </a:spcBef>
              <a:spcAft>
                <a:spcPts val="0"/>
              </a:spcAft>
              <a:buNone/>
              <a:defRPr sz="1300"/>
            </a:lvl3pPr>
            <a:lvl4pPr lvl="3" rtl="0">
              <a:spcBef>
                <a:spcPts val="0"/>
              </a:spcBef>
              <a:spcAft>
                <a:spcPts val="0"/>
              </a:spcAft>
              <a:buNone/>
              <a:defRPr sz="1300"/>
            </a:lvl4pPr>
            <a:lvl5pPr lvl="4" rtl="0">
              <a:spcBef>
                <a:spcPts val="0"/>
              </a:spcBef>
              <a:spcAft>
                <a:spcPts val="0"/>
              </a:spcAft>
              <a:buNone/>
              <a:defRPr sz="1300"/>
            </a:lvl5pPr>
            <a:lvl6pPr lvl="5" rtl="0">
              <a:spcBef>
                <a:spcPts val="0"/>
              </a:spcBef>
              <a:spcAft>
                <a:spcPts val="0"/>
              </a:spcAft>
              <a:buNone/>
              <a:defRPr sz="1300"/>
            </a:lvl6pPr>
            <a:lvl7pPr lvl="6" rtl="0">
              <a:spcBef>
                <a:spcPts val="0"/>
              </a:spcBef>
              <a:spcAft>
                <a:spcPts val="0"/>
              </a:spcAft>
              <a:buNone/>
              <a:defRPr sz="1300"/>
            </a:lvl7pPr>
            <a:lvl8pPr lvl="7" rtl="0">
              <a:spcBef>
                <a:spcPts val="0"/>
              </a:spcBef>
              <a:spcAft>
                <a:spcPts val="0"/>
              </a:spcAft>
              <a:buNone/>
              <a:defRPr sz="1300"/>
            </a:lvl8pPr>
            <a:lvl9pPr lvl="8" rtl="0">
              <a:spcBef>
                <a:spcPts val="0"/>
              </a:spcBef>
              <a:spcAft>
                <a:spcPts val="0"/>
              </a:spcAft>
              <a:buNone/>
              <a:defRPr sz="1300"/>
            </a:lvl9pPr>
          </a:lstStyle>
          <a:p>
            <a:endParaRPr/>
          </a:p>
        </p:txBody>
      </p:sp>
      <p:sp>
        <p:nvSpPr>
          <p:cNvPr id="340" name="Google Shape;340;p40"/>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341" name="Google Shape;341;p40"/>
          <p:cNvSpPr txBox="1">
            <a:spLocks noGrp="1"/>
          </p:cNvSpPr>
          <p:nvPr>
            <p:ph type="subTitle" idx="2"/>
          </p:nvPr>
        </p:nvSpPr>
        <p:spPr>
          <a:xfrm>
            <a:off x="875100" y="3113800"/>
            <a:ext cx="3277800" cy="1386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0"/>
              </a:spcBef>
              <a:spcAft>
                <a:spcPts val="0"/>
              </a:spcAft>
              <a:buNone/>
              <a:defRPr sz="1300"/>
            </a:lvl2pPr>
            <a:lvl3pPr lvl="2" rtl="0">
              <a:spcBef>
                <a:spcPts val="0"/>
              </a:spcBef>
              <a:spcAft>
                <a:spcPts val="0"/>
              </a:spcAft>
              <a:buNone/>
              <a:defRPr sz="1300"/>
            </a:lvl3pPr>
            <a:lvl4pPr lvl="3" rtl="0">
              <a:spcBef>
                <a:spcPts val="0"/>
              </a:spcBef>
              <a:spcAft>
                <a:spcPts val="0"/>
              </a:spcAft>
              <a:buNone/>
              <a:defRPr sz="1300"/>
            </a:lvl4pPr>
            <a:lvl5pPr lvl="4" rtl="0">
              <a:spcBef>
                <a:spcPts val="0"/>
              </a:spcBef>
              <a:spcAft>
                <a:spcPts val="0"/>
              </a:spcAft>
              <a:buNone/>
              <a:defRPr sz="1300"/>
            </a:lvl5pPr>
            <a:lvl6pPr lvl="5" rtl="0">
              <a:spcBef>
                <a:spcPts val="0"/>
              </a:spcBef>
              <a:spcAft>
                <a:spcPts val="0"/>
              </a:spcAft>
              <a:buNone/>
              <a:defRPr sz="1300"/>
            </a:lvl6pPr>
            <a:lvl7pPr lvl="6" rtl="0">
              <a:spcBef>
                <a:spcPts val="0"/>
              </a:spcBef>
              <a:spcAft>
                <a:spcPts val="0"/>
              </a:spcAft>
              <a:buNone/>
              <a:defRPr sz="1300"/>
            </a:lvl7pPr>
            <a:lvl8pPr lvl="7" rtl="0">
              <a:spcBef>
                <a:spcPts val="0"/>
              </a:spcBef>
              <a:spcAft>
                <a:spcPts val="0"/>
              </a:spcAft>
              <a:buNone/>
              <a:defRPr sz="1300"/>
            </a:lvl8pPr>
            <a:lvl9pPr lvl="8" rtl="0">
              <a:spcBef>
                <a:spcPts val="0"/>
              </a:spcBef>
              <a:spcAft>
                <a:spcPts val="0"/>
              </a:spcAft>
              <a:buNone/>
              <a:defRPr sz="13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2">
  <p:cSld name="CUSTOM_5_2_1_1_1">
    <p:bg>
      <p:bgPr>
        <a:blipFill>
          <a:blip r:embed="rId2">
            <a:alphaModFix/>
          </a:blip>
          <a:stretch>
            <a:fillRect/>
          </a:stretch>
        </a:blipFill>
        <a:effectLst/>
      </p:bgPr>
    </p:bg>
    <p:spTree>
      <p:nvGrpSpPr>
        <p:cNvPr id="1" name="Shape 342"/>
        <p:cNvGrpSpPr/>
        <p:nvPr/>
      </p:nvGrpSpPr>
      <p:grpSpPr>
        <a:xfrm>
          <a:off x="0" y="0"/>
          <a:ext cx="0" cy="0"/>
          <a:chOff x="0" y="0"/>
          <a:chExt cx="0" cy="0"/>
        </a:xfrm>
      </p:grpSpPr>
      <p:sp>
        <p:nvSpPr>
          <p:cNvPr id="343" name="Google Shape;343;p41"/>
          <p:cNvSpPr txBox="1">
            <a:spLocks noGrp="1"/>
          </p:cNvSpPr>
          <p:nvPr>
            <p:ph type="subTitle" idx="1"/>
          </p:nvPr>
        </p:nvSpPr>
        <p:spPr>
          <a:xfrm>
            <a:off x="714300" y="3105050"/>
            <a:ext cx="2649600" cy="149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344" name="Google Shape;344;p41"/>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345" name="Google Shape;345;p41"/>
          <p:cNvSpPr txBox="1">
            <a:spLocks noGrp="1"/>
          </p:cNvSpPr>
          <p:nvPr>
            <p:ph type="subTitle" idx="2"/>
          </p:nvPr>
        </p:nvSpPr>
        <p:spPr>
          <a:xfrm>
            <a:off x="4572000" y="3105050"/>
            <a:ext cx="2649600" cy="149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3">
  <p:cSld name="CUSTOM_5_2_1_1_1_1">
    <p:bg>
      <p:bgPr>
        <a:blipFill>
          <a:blip r:embed="rId2">
            <a:alphaModFix/>
          </a:blip>
          <a:stretch>
            <a:fillRect/>
          </a:stretch>
        </a:blipFill>
        <a:effectLst/>
      </p:bgPr>
    </p:bg>
    <p:spTree>
      <p:nvGrpSpPr>
        <p:cNvPr id="1" name="Shape 346"/>
        <p:cNvGrpSpPr/>
        <p:nvPr/>
      </p:nvGrpSpPr>
      <p:grpSpPr>
        <a:xfrm>
          <a:off x="0" y="0"/>
          <a:ext cx="0" cy="0"/>
          <a:chOff x="0" y="0"/>
          <a:chExt cx="0" cy="0"/>
        </a:xfrm>
      </p:grpSpPr>
      <p:sp>
        <p:nvSpPr>
          <p:cNvPr id="347" name="Google Shape;347;p42"/>
          <p:cNvSpPr txBox="1">
            <a:spLocks noGrp="1"/>
          </p:cNvSpPr>
          <p:nvPr>
            <p:ph type="title"/>
          </p:nvPr>
        </p:nvSpPr>
        <p:spPr>
          <a:xfrm>
            <a:off x="1826075" y="3409217"/>
            <a:ext cx="2745900" cy="347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348" name="Google Shape;348;p42"/>
          <p:cNvSpPr txBox="1">
            <a:spLocks noGrp="1"/>
          </p:cNvSpPr>
          <p:nvPr>
            <p:ph type="title" idx="2"/>
          </p:nvPr>
        </p:nvSpPr>
        <p:spPr>
          <a:xfrm>
            <a:off x="1826075" y="1524925"/>
            <a:ext cx="2745900" cy="347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349" name="Google Shape;349;p42"/>
          <p:cNvSpPr txBox="1">
            <a:spLocks noGrp="1"/>
          </p:cNvSpPr>
          <p:nvPr>
            <p:ph type="subTitle" idx="1"/>
          </p:nvPr>
        </p:nvSpPr>
        <p:spPr>
          <a:xfrm>
            <a:off x="1826075" y="1825071"/>
            <a:ext cx="2745900" cy="899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350" name="Google Shape;350;p42"/>
          <p:cNvSpPr txBox="1">
            <a:spLocks noGrp="1"/>
          </p:cNvSpPr>
          <p:nvPr>
            <p:ph type="title" idx="3"/>
          </p:nvPr>
        </p:nvSpPr>
        <p:spPr>
          <a:xfrm>
            <a:off x="721175" y="543575"/>
            <a:ext cx="77016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351" name="Google Shape;351;p42"/>
          <p:cNvSpPr txBox="1">
            <a:spLocks noGrp="1"/>
          </p:cNvSpPr>
          <p:nvPr>
            <p:ph type="title" idx="4" hasCustomPrompt="1"/>
          </p:nvPr>
        </p:nvSpPr>
        <p:spPr>
          <a:xfrm>
            <a:off x="721175" y="1401088"/>
            <a:ext cx="1383000" cy="6879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38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52" name="Google Shape;352;p42"/>
          <p:cNvSpPr txBox="1">
            <a:spLocks noGrp="1"/>
          </p:cNvSpPr>
          <p:nvPr>
            <p:ph type="title" idx="5" hasCustomPrompt="1"/>
          </p:nvPr>
        </p:nvSpPr>
        <p:spPr>
          <a:xfrm>
            <a:off x="721175" y="3272800"/>
            <a:ext cx="1383000" cy="6879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38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53" name="Google Shape;353;p42"/>
          <p:cNvSpPr txBox="1">
            <a:spLocks noGrp="1"/>
          </p:cNvSpPr>
          <p:nvPr>
            <p:ph type="subTitle" idx="6"/>
          </p:nvPr>
        </p:nvSpPr>
        <p:spPr>
          <a:xfrm>
            <a:off x="1826075" y="3709376"/>
            <a:ext cx="2745900" cy="815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p:cSld name="CUSTOM_2_1_1">
    <p:bg>
      <p:bgPr>
        <a:blipFill>
          <a:blip r:embed="rId2">
            <a:alphaModFix/>
          </a:blip>
          <a:stretch>
            <a:fillRect/>
          </a:stretch>
        </a:blipFill>
        <a:effectLst/>
      </p:bgPr>
    </p:bg>
    <p:spTree>
      <p:nvGrpSpPr>
        <p:cNvPr id="1" name="Shape 354"/>
        <p:cNvGrpSpPr/>
        <p:nvPr/>
      </p:nvGrpSpPr>
      <p:grpSpPr>
        <a:xfrm>
          <a:off x="0" y="0"/>
          <a:ext cx="0" cy="0"/>
          <a:chOff x="0" y="0"/>
          <a:chExt cx="0" cy="0"/>
        </a:xfrm>
      </p:grpSpPr>
      <p:sp>
        <p:nvSpPr>
          <p:cNvPr id="355" name="Google Shape;355;p43"/>
          <p:cNvSpPr txBox="1">
            <a:spLocks noGrp="1"/>
          </p:cNvSpPr>
          <p:nvPr>
            <p:ph type="title" hasCustomPrompt="1"/>
          </p:nvPr>
        </p:nvSpPr>
        <p:spPr>
          <a:xfrm>
            <a:off x="2131800" y="577913"/>
            <a:ext cx="4880400" cy="68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48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56" name="Google Shape;356;p43"/>
          <p:cNvSpPr txBox="1">
            <a:spLocks noGrp="1"/>
          </p:cNvSpPr>
          <p:nvPr>
            <p:ph type="subTitle" idx="1"/>
          </p:nvPr>
        </p:nvSpPr>
        <p:spPr>
          <a:xfrm>
            <a:off x="1643100" y="1331688"/>
            <a:ext cx="5857800" cy="687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357" name="Google Shape;357;p43"/>
          <p:cNvSpPr txBox="1">
            <a:spLocks noGrp="1"/>
          </p:cNvSpPr>
          <p:nvPr>
            <p:ph type="title" idx="2" hasCustomPrompt="1"/>
          </p:nvPr>
        </p:nvSpPr>
        <p:spPr>
          <a:xfrm>
            <a:off x="2131800" y="2038463"/>
            <a:ext cx="4880400" cy="68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48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58" name="Google Shape;358;p43"/>
          <p:cNvSpPr txBox="1">
            <a:spLocks noGrp="1"/>
          </p:cNvSpPr>
          <p:nvPr>
            <p:ph type="subTitle" idx="3"/>
          </p:nvPr>
        </p:nvSpPr>
        <p:spPr>
          <a:xfrm>
            <a:off x="1643100" y="2792238"/>
            <a:ext cx="5857800" cy="687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359" name="Google Shape;359;p43"/>
          <p:cNvSpPr txBox="1">
            <a:spLocks noGrp="1"/>
          </p:cNvSpPr>
          <p:nvPr>
            <p:ph type="title" idx="4" hasCustomPrompt="1"/>
          </p:nvPr>
        </p:nvSpPr>
        <p:spPr>
          <a:xfrm>
            <a:off x="2131800" y="3499013"/>
            <a:ext cx="4880400" cy="68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48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60" name="Google Shape;360;p43"/>
          <p:cNvSpPr txBox="1">
            <a:spLocks noGrp="1"/>
          </p:cNvSpPr>
          <p:nvPr>
            <p:ph type="subTitle" idx="5"/>
          </p:nvPr>
        </p:nvSpPr>
        <p:spPr>
          <a:xfrm>
            <a:off x="1643100" y="4252788"/>
            <a:ext cx="5857800" cy="687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1">
  <p:cSld name="ONE_COLUMN_TEXT_2">
    <p:bg>
      <p:bgPr>
        <a:blipFill>
          <a:blip r:embed="rId2">
            <a:alphaModFix/>
          </a:blip>
          <a:stretch>
            <a:fillRect/>
          </a:stretch>
        </a:blipFill>
        <a:effectLst/>
      </p:bgPr>
    </p:bg>
    <p:spTree>
      <p:nvGrpSpPr>
        <p:cNvPr id="1" name="Shape 361"/>
        <p:cNvGrpSpPr/>
        <p:nvPr/>
      </p:nvGrpSpPr>
      <p:grpSpPr>
        <a:xfrm>
          <a:off x="0" y="0"/>
          <a:ext cx="0" cy="0"/>
          <a:chOff x="0" y="0"/>
          <a:chExt cx="0" cy="0"/>
        </a:xfrm>
      </p:grpSpPr>
      <p:sp>
        <p:nvSpPr>
          <p:cNvPr id="362" name="Google Shape;362;p44"/>
          <p:cNvSpPr txBox="1">
            <a:spLocks noGrp="1"/>
          </p:cNvSpPr>
          <p:nvPr>
            <p:ph type="title" hasCustomPrompt="1"/>
          </p:nvPr>
        </p:nvSpPr>
        <p:spPr>
          <a:xfrm>
            <a:off x="5038499" y="476088"/>
            <a:ext cx="3391200" cy="687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000"/>
              <a:buNone/>
              <a:defRPr sz="51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63" name="Google Shape;363;p44"/>
          <p:cNvSpPr txBox="1">
            <a:spLocks noGrp="1"/>
          </p:cNvSpPr>
          <p:nvPr>
            <p:ph type="subTitle" idx="1"/>
          </p:nvPr>
        </p:nvSpPr>
        <p:spPr>
          <a:xfrm>
            <a:off x="5038499" y="1115562"/>
            <a:ext cx="3391200" cy="687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500"/>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sp>
        <p:nvSpPr>
          <p:cNvPr id="364" name="Google Shape;364;p44"/>
          <p:cNvSpPr txBox="1">
            <a:spLocks noGrp="1"/>
          </p:cNvSpPr>
          <p:nvPr>
            <p:ph type="title" idx="2" hasCustomPrompt="1"/>
          </p:nvPr>
        </p:nvSpPr>
        <p:spPr>
          <a:xfrm>
            <a:off x="5038499" y="1936638"/>
            <a:ext cx="3391200" cy="687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000"/>
              <a:buNone/>
              <a:defRPr sz="51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65" name="Google Shape;365;p44"/>
          <p:cNvSpPr txBox="1">
            <a:spLocks noGrp="1"/>
          </p:cNvSpPr>
          <p:nvPr>
            <p:ph type="subTitle" idx="3"/>
          </p:nvPr>
        </p:nvSpPr>
        <p:spPr>
          <a:xfrm>
            <a:off x="5038499" y="2576112"/>
            <a:ext cx="3391200" cy="687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500"/>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sp>
        <p:nvSpPr>
          <p:cNvPr id="366" name="Google Shape;366;p44"/>
          <p:cNvSpPr txBox="1">
            <a:spLocks noGrp="1"/>
          </p:cNvSpPr>
          <p:nvPr>
            <p:ph type="title" idx="4" hasCustomPrompt="1"/>
          </p:nvPr>
        </p:nvSpPr>
        <p:spPr>
          <a:xfrm>
            <a:off x="5038499" y="3397188"/>
            <a:ext cx="3391200" cy="687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000"/>
              <a:buNone/>
              <a:defRPr sz="51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67" name="Google Shape;367;p44"/>
          <p:cNvSpPr txBox="1">
            <a:spLocks noGrp="1"/>
          </p:cNvSpPr>
          <p:nvPr>
            <p:ph type="subTitle" idx="5"/>
          </p:nvPr>
        </p:nvSpPr>
        <p:spPr>
          <a:xfrm>
            <a:off x="5038499" y="4036663"/>
            <a:ext cx="3391200" cy="687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500"/>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body" idx="1"/>
          </p:nvPr>
        </p:nvSpPr>
        <p:spPr>
          <a:xfrm>
            <a:off x="1022988" y="2187875"/>
            <a:ext cx="2986800" cy="2061900"/>
          </a:xfrm>
          <a:prstGeom prst="rect">
            <a:avLst/>
          </a:prstGeom>
        </p:spPr>
        <p:txBody>
          <a:bodyPr spcFirstLastPara="1" wrap="square" lIns="91425" tIns="91425" rIns="91425" bIns="91425" anchor="t" anchorCtr="0">
            <a:noAutofit/>
          </a:bodyPr>
          <a:lstStyle>
            <a:lvl1pPr marL="457200" lvl="0" indent="-311150" algn="r">
              <a:spcBef>
                <a:spcPts val="0"/>
              </a:spcBef>
              <a:spcAft>
                <a:spcPts val="0"/>
              </a:spcAft>
              <a:buSzPts val="1300"/>
              <a:buChar char="●"/>
              <a:defRPr sz="1300"/>
            </a:lvl1pPr>
            <a:lvl2pPr marL="914400" lvl="1" indent="-311150" algn="r">
              <a:spcBef>
                <a:spcPts val="1600"/>
              </a:spcBef>
              <a:spcAft>
                <a:spcPts val="0"/>
              </a:spcAft>
              <a:buSzPts val="1300"/>
              <a:buChar char="○"/>
              <a:defRPr sz="1300"/>
            </a:lvl2pPr>
            <a:lvl3pPr marL="1371600" lvl="2" indent="-311150" algn="r">
              <a:spcBef>
                <a:spcPts val="1600"/>
              </a:spcBef>
              <a:spcAft>
                <a:spcPts val="0"/>
              </a:spcAft>
              <a:buSzPts val="1300"/>
              <a:buChar char="■"/>
              <a:defRPr sz="1300"/>
            </a:lvl3pPr>
            <a:lvl4pPr marL="1828800" lvl="3" indent="-311150" algn="r">
              <a:spcBef>
                <a:spcPts val="1600"/>
              </a:spcBef>
              <a:spcAft>
                <a:spcPts val="0"/>
              </a:spcAft>
              <a:buSzPts val="1300"/>
              <a:buChar char="●"/>
              <a:defRPr sz="1300"/>
            </a:lvl4pPr>
            <a:lvl5pPr marL="2286000" lvl="4" indent="-311150" algn="r">
              <a:spcBef>
                <a:spcPts val="1600"/>
              </a:spcBef>
              <a:spcAft>
                <a:spcPts val="0"/>
              </a:spcAft>
              <a:buSzPts val="1300"/>
              <a:buChar char="○"/>
              <a:defRPr sz="1300"/>
            </a:lvl5pPr>
            <a:lvl6pPr marL="2743200" lvl="5" indent="-311150" algn="r">
              <a:spcBef>
                <a:spcPts val="1600"/>
              </a:spcBef>
              <a:spcAft>
                <a:spcPts val="0"/>
              </a:spcAft>
              <a:buSzPts val="1300"/>
              <a:buChar char="■"/>
              <a:defRPr sz="1300"/>
            </a:lvl6pPr>
            <a:lvl7pPr marL="3200400" lvl="6" indent="-311150" algn="r">
              <a:spcBef>
                <a:spcPts val="1600"/>
              </a:spcBef>
              <a:spcAft>
                <a:spcPts val="0"/>
              </a:spcAft>
              <a:buSzPts val="1300"/>
              <a:buChar char="●"/>
              <a:defRPr sz="1300"/>
            </a:lvl7pPr>
            <a:lvl8pPr marL="3657600" lvl="7" indent="-311150" algn="r">
              <a:spcBef>
                <a:spcPts val="1600"/>
              </a:spcBef>
              <a:spcAft>
                <a:spcPts val="0"/>
              </a:spcAft>
              <a:buSzPts val="1300"/>
              <a:buChar char="○"/>
              <a:defRPr sz="1300"/>
            </a:lvl8pPr>
            <a:lvl9pPr marL="4114800" lvl="8" indent="-311150" algn="r">
              <a:spcBef>
                <a:spcPts val="1600"/>
              </a:spcBef>
              <a:spcAft>
                <a:spcPts val="1600"/>
              </a:spcAft>
              <a:buSzPts val="1300"/>
              <a:buChar char="■"/>
              <a:defRPr sz="1300"/>
            </a:lvl9pPr>
          </a:lstStyle>
          <a:p>
            <a:endParaRPr/>
          </a:p>
        </p:txBody>
      </p:sp>
      <p:sp>
        <p:nvSpPr>
          <p:cNvPr id="20" name="Google Shape;20;p5"/>
          <p:cNvSpPr txBox="1">
            <a:spLocks noGrp="1"/>
          </p:cNvSpPr>
          <p:nvPr>
            <p:ph type="body" idx="2"/>
          </p:nvPr>
        </p:nvSpPr>
        <p:spPr>
          <a:xfrm>
            <a:off x="5134213" y="2187875"/>
            <a:ext cx="2986800" cy="2061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sz="1300"/>
            </a:lvl1pPr>
            <a:lvl2pPr marL="914400" lvl="1" indent="-311150">
              <a:spcBef>
                <a:spcPts val="1600"/>
              </a:spcBef>
              <a:spcAft>
                <a:spcPts val="0"/>
              </a:spcAft>
              <a:buSzPts val="1300"/>
              <a:buChar char="○"/>
              <a:defRPr sz="1300"/>
            </a:lvl2pPr>
            <a:lvl3pPr marL="1371600" lvl="2" indent="-311150">
              <a:spcBef>
                <a:spcPts val="1600"/>
              </a:spcBef>
              <a:spcAft>
                <a:spcPts val="0"/>
              </a:spcAft>
              <a:buSzPts val="1300"/>
              <a:buChar char="■"/>
              <a:defRPr sz="1300"/>
            </a:lvl3pPr>
            <a:lvl4pPr marL="1828800" lvl="3" indent="-311150">
              <a:spcBef>
                <a:spcPts val="1600"/>
              </a:spcBef>
              <a:spcAft>
                <a:spcPts val="0"/>
              </a:spcAft>
              <a:buSzPts val="1300"/>
              <a:buChar char="●"/>
              <a:defRPr sz="1300"/>
            </a:lvl4pPr>
            <a:lvl5pPr marL="2286000" lvl="4" indent="-311150">
              <a:spcBef>
                <a:spcPts val="1600"/>
              </a:spcBef>
              <a:spcAft>
                <a:spcPts val="0"/>
              </a:spcAft>
              <a:buSzPts val="1300"/>
              <a:buChar char="○"/>
              <a:defRPr sz="1300"/>
            </a:lvl5pPr>
            <a:lvl6pPr marL="2743200" lvl="5" indent="-311150">
              <a:spcBef>
                <a:spcPts val="1600"/>
              </a:spcBef>
              <a:spcAft>
                <a:spcPts val="0"/>
              </a:spcAft>
              <a:buSzPts val="1300"/>
              <a:buChar char="■"/>
              <a:defRPr sz="1300"/>
            </a:lvl6pPr>
            <a:lvl7pPr marL="3200400" lvl="6" indent="-311150">
              <a:spcBef>
                <a:spcPts val="1600"/>
              </a:spcBef>
              <a:spcAft>
                <a:spcPts val="0"/>
              </a:spcAft>
              <a:buSzPts val="1300"/>
              <a:buChar char="●"/>
              <a:defRPr sz="1300"/>
            </a:lvl7pPr>
            <a:lvl8pPr marL="3657600" lvl="7" indent="-311150">
              <a:spcBef>
                <a:spcPts val="1600"/>
              </a:spcBef>
              <a:spcAft>
                <a:spcPts val="0"/>
              </a:spcAft>
              <a:buSzPts val="1300"/>
              <a:buChar char="○"/>
              <a:defRPr sz="1300"/>
            </a:lvl8pPr>
            <a:lvl9pPr marL="4114800" lvl="8" indent="-311150">
              <a:spcBef>
                <a:spcPts val="1600"/>
              </a:spcBef>
              <a:spcAft>
                <a:spcPts val="1600"/>
              </a:spcAft>
              <a:buSzPts val="1300"/>
              <a:buChar char="■"/>
              <a:defRPr sz="1300"/>
            </a:lvl9pPr>
          </a:lstStyle>
          <a:p>
            <a:endParaRPr/>
          </a:p>
        </p:txBody>
      </p:sp>
      <p:sp>
        <p:nvSpPr>
          <p:cNvPr id="21" name="Google Shape;21;p5"/>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2" name="Google Shape;22;p5"/>
          <p:cNvSpPr txBox="1">
            <a:spLocks noGrp="1"/>
          </p:cNvSpPr>
          <p:nvPr>
            <p:ph type="title" idx="3"/>
          </p:nvPr>
        </p:nvSpPr>
        <p:spPr>
          <a:xfrm>
            <a:off x="2214774" y="1728200"/>
            <a:ext cx="1794900" cy="3471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None/>
              <a:defRPr sz="1800"/>
            </a:lvl1pPr>
            <a:lvl2pPr lvl="1" algn="r" rtl="0">
              <a:spcBef>
                <a:spcPts val="0"/>
              </a:spcBef>
              <a:spcAft>
                <a:spcPts val="0"/>
              </a:spcAft>
              <a:buNone/>
              <a:defRPr sz="1800"/>
            </a:lvl2pPr>
            <a:lvl3pPr lvl="2" algn="r" rtl="0">
              <a:spcBef>
                <a:spcPts val="0"/>
              </a:spcBef>
              <a:spcAft>
                <a:spcPts val="0"/>
              </a:spcAft>
              <a:buNone/>
              <a:defRPr sz="1800"/>
            </a:lvl3pPr>
            <a:lvl4pPr lvl="3" algn="r" rtl="0">
              <a:spcBef>
                <a:spcPts val="0"/>
              </a:spcBef>
              <a:spcAft>
                <a:spcPts val="0"/>
              </a:spcAft>
              <a:buNone/>
              <a:defRPr sz="1800"/>
            </a:lvl4pPr>
            <a:lvl5pPr lvl="4" algn="r" rtl="0">
              <a:spcBef>
                <a:spcPts val="0"/>
              </a:spcBef>
              <a:spcAft>
                <a:spcPts val="0"/>
              </a:spcAft>
              <a:buNone/>
              <a:defRPr sz="1800"/>
            </a:lvl5pPr>
            <a:lvl6pPr lvl="5" algn="r" rtl="0">
              <a:spcBef>
                <a:spcPts val="0"/>
              </a:spcBef>
              <a:spcAft>
                <a:spcPts val="0"/>
              </a:spcAft>
              <a:buNone/>
              <a:defRPr sz="1800"/>
            </a:lvl6pPr>
            <a:lvl7pPr lvl="6" algn="r" rtl="0">
              <a:spcBef>
                <a:spcPts val="0"/>
              </a:spcBef>
              <a:spcAft>
                <a:spcPts val="0"/>
              </a:spcAft>
              <a:buNone/>
              <a:defRPr sz="1800"/>
            </a:lvl7pPr>
            <a:lvl8pPr lvl="7" algn="r" rtl="0">
              <a:spcBef>
                <a:spcPts val="0"/>
              </a:spcBef>
              <a:spcAft>
                <a:spcPts val="0"/>
              </a:spcAft>
              <a:buNone/>
              <a:defRPr sz="1800"/>
            </a:lvl8pPr>
            <a:lvl9pPr lvl="8" algn="r" rtl="0">
              <a:spcBef>
                <a:spcPts val="0"/>
              </a:spcBef>
              <a:spcAft>
                <a:spcPts val="0"/>
              </a:spcAft>
              <a:buNone/>
              <a:defRPr sz="1800"/>
            </a:lvl9pPr>
          </a:lstStyle>
          <a:p>
            <a:endParaRPr/>
          </a:p>
        </p:txBody>
      </p:sp>
      <p:sp>
        <p:nvSpPr>
          <p:cNvPr id="23" name="Google Shape;23;p5"/>
          <p:cNvSpPr txBox="1">
            <a:spLocks noGrp="1"/>
          </p:cNvSpPr>
          <p:nvPr>
            <p:ph type="title" idx="4"/>
          </p:nvPr>
        </p:nvSpPr>
        <p:spPr>
          <a:xfrm>
            <a:off x="5134224" y="1728200"/>
            <a:ext cx="1794900" cy="347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2">
  <p:cSld name="CUSTOM_5_3">
    <p:bg>
      <p:bgPr>
        <a:blipFill>
          <a:blip r:embed="rId2">
            <a:alphaModFix/>
          </a:blip>
          <a:stretch>
            <a:fillRect/>
          </a:stretch>
        </a:blipFill>
        <a:effectLst/>
      </p:bgPr>
    </p:bg>
    <p:spTree>
      <p:nvGrpSpPr>
        <p:cNvPr id="1" name="Shape 368"/>
        <p:cNvGrpSpPr/>
        <p:nvPr/>
      </p:nvGrpSpPr>
      <p:grpSpPr>
        <a:xfrm>
          <a:off x="0" y="0"/>
          <a:ext cx="0" cy="0"/>
          <a:chOff x="0" y="0"/>
          <a:chExt cx="0" cy="0"/>
        </a:xfrm>
      </p:grpSpPr>
      <p:sp>
        <p:nvSpPr>
          <p:cNvPr id="369" name="Google Shape;369;p45"/>
          <p:cNvSpPr txBox="1">
            <a:spLocks noGrp="1"/>
          </p:cNvSpPr>
          <p:nvPr>
            <p:ph type="title" hasCustomPrompt="1"/>
          </p:nvPr>
        </p:nvSpPr>
        <p:spPr>
          <a:xfrm>
            <a:off x="871463" y="883075"/>
            <a:ext cx="3221400" cy="68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43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70" name="Google Shape;370;p45"/>
          <p:cNvSpPr txBox="1">
            <a:spLocks noGrp="1"/>
          </p:cNvSpPr>
          <p:nvPr>
            <p:ph type="subTitle" idx="1"/>
          </p:nvPr>
        </p:nvSpPr>
        <p:spPr>
          <a:xfrm>
            <a:off x="871463" y="1627335"/>
            <a:ext cx="3221400" cy="687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371" name="Google Shape;371;p45"/>
          <p:cNvSpPr txBox="1">
            <a:spLocks noGrp="1"/>
          </p:cNvSpPr>
          <p:nvPr>
            <p:ph type="title" idx="2" hasCustomPrompt="1"/>
          </p:nvPr>
        </p:nvSpPr>
        <p:spPr>
          <a:xfrm>
            <a:off x="871463" y="3029420"/>
            <a:ext cx="3221400" cy="68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43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72" name="Google Shape;372;p45"/>
          <p:cNvSpPr txBox="1">
            <a:spLocks noGrp="1"/>
          </p:cNvSpPr>
          <p:nvPr>
            <p:ph type="subTitle" idx="3"/>
          </p:nvPr>
        </p:nvSpPr>
        <p:spPr>
          <a:xfrm>
            <a:off x="871463" y="3773680"/>
            <a:ext cx="3221400" cy="687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373" name="Google Shape;373;p45"/>
          <p:cNvSpPr txBox="1">
            <a:spLocks noGrp="1"/>
          </p:cNvSpPr>
          <p:nvPr>
            <p:ph type="title" idx="4" hasCustomPrompt="1"/>
          </p:nvPr>
        </p:nvSpPr>
        <p:spPr>
          <a:xfrm>
            <a:off x="5051138" y="883075"/>
            <a:ext cx="3221400" cy="68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43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74" name="Google Shape;374;p45"/>
          <p:cNvSpPr txBox="1">
            <a:spLocks noGrp="1"/>
          </p:cNvSpPr>
          <p:nvPr>
            <p:ph type="subTitle" idx="5"/>
          </p:nvPr>
        </p:nvSpPr>
        <p:spPr>
          <a:xfrm>
            <a:off x="5051138" y="1627335"/>
            <a:ext cx="3221400" cy="687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375" name="Google Shape;375;p45"/>
          <p:cNvSpPr txBox="1">
            <a:spLocks noGrp="1"/>
          </p:cNvSpPr>
          <p:nvPr>
            <p:ph type="title" idx="6" hasCustomPrompt="1"/>
          </p:nvPr>
        </p:nvSpPr>
        <p:spPr>
          <a:xfrm>
            <a:off x="5051138" y="3029420"/>
            <a:ext cx="3221400" cy="68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43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76" name="Google Shape;376;p45"/>
          <p:cNvSpPr txBox="1">
            <a:spLocks noGrp="1"/>
          </p:cNvSpPr>
          <p:nvPr>
            <p:ph type="subTitle" idx="7"/>
          </p:nvPr>
        </p:nvSpPr>
        <p:spPr>
          <a:xfrm>
            <a:off x="5051138" y="3773680"/>
            <a:ext cx="3221400" cy="687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2">
  <p:cSld name="CUSTOM_6">
    <p:bg>
      <p:bgPr>
        <a:blipFill>
          <a:blip r:embed="rId2">
            <a:alphaModFix/>
          </a:blip>
          <a:stretch>
            <a:fillRect/>
          </a:stretch>
        </a:blipFill>
        <a:effectLst/>
      </p:bgPr>
    </p:bg>
    <p:spTree>
      <p:nvGrpSpPr>
        <p:cNvPr id="1" name="Shape 380"/>
        <p:cNvGrpSpPr/>
        <p:nvPr/>
      </p:nvGrpSpPr>
      <p:grpSpPr>
        <a:xfrm>
          <a:off x="0" y="0"/>
          <a:ext cx="0" cy="0"/>
          <a:chOff x="0" y="0"/>
          <a:chExt cx="0" cy="0"/>
        </a:xfrm>
      </p:grpSpPr>
      <p:sp>
        <p:nvSpPr>
          <p:cNvPr id="381" name="Google Shape;381;p47"/>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4">
  <p:cSld name="TITLE_AND_BODY_1">
    <p:bg>
      <p:bgPr>
        <a:blipFill>
          <a:blip r:embed="rId2">
            <a:alphaModFix/>
          </a:blip>
          <a:stretch>
            <a:fillRect/>
          </a:stretch>
        </a:blipFill>
        <a:effectLst/>
      </p:bgPr>
    </p:bg>
    <p:spTree>
      <p:nvGrpSpPr>
        <p:cNvPr id="1" name="Shape 384"/>
        <p:cNvGrpSpPr/>
        <p:nvPr/>
      </p:nvGrpSpPr>
      <p:grpSpPr>
        <a:xfrm>
          <a:off x="0" y="0"/>
          <a:ext cx="0" cy="0"/>
          <a:chOff x="0" y="0"/>
          <a:chExt cx="0" cy="0"/>
        </a:xfrm>
      </p:grpSpPr>
      <p:sp>
        <p:nvSpPr>
          <p:cNvPr id="385" name="Google Shape;385;p49"/>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386" name="Google Shape;386;p49"/>
          <p:cNvSpPr txBox="1">
            <a:spLocks noGrp="1"/>
          </p:cNvSpPr>
          <p:nvPr>
            <p:ph type="subTitle" idx="1"/>
          </p:nvPr>
        </p:nvSpPr>
        <p:spPr>
          <a:xfrm>
            <a:off x="728100" y="1017575"/>
            <a:ext cx="7701600" cy="3586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3">
  <p:cSld name="CUSTOM_9">
    <p:bg>
      <p:bgPr>
        <a:blipFill>
          <a:blip r:embed="rId2">
            <a:alphaModFix/>
          </a:blip>
          <a:stretch>
            <a:fillRect/>
          </a:stretch>
        </a:blipFill>
        <a:effectLst/>
      </p:bgPr>
    </p:bg>
    <p:spTree>
      <p:nvGrpSpPr>
        <p:cNvPr id="1" name="Shape 387"/>
        <p:cNvGrpSpPr/>
        <p:nvPr/>
      </p:nvGrpSpPr>
      <p:grpSpPr>
        <a:xfrm>
          <a:off x="0" y="0"/>
          <a:ext cx="0" cy="0"/>
          <a:chOff x="0" y="0"/>
          <a:chExt cx="0" cy="0"/>
        </a:xfrm>
      </p:grpSpPr>
      <p:sp>
        <p:nvSpPr>
          <p:cNvPr id="388" name="Google Shape;388;p50"/>
          <p:cNvSpPr txBox="1">
            <a:spLocks noGrp="1"/>
          </p:cNvSpPr>
          <p:nvPr>
            <p:ph type="title"/>
          </p:nvPr>
        </p:nvSpPr>
        <p:spPr>
          <a:xfrm>
            <a:off x="3287550" y="1421750"/>
            <a:ext cx="2568900" cy="434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None/>
              <a:defRPr sz="2200"/>
            </a:lvl1pPr>
            <a:lvl2pPr lvl="1" algn="ctr" rtl="0">
              <a:spcBef>
                <a:spcPts val="0"/>
              </a:spcBef>
              <a:spcAft>
                <a:spcPts val="0"/>
              </a:spcAft>
              <a:buNone/>
              <a:defRPr sz="2200"/>
            </a:lvl2pPr>
            <a:lvl3pPr lvl="2" algn="ctr" rtl="0">
              <a:spcBef>
                <a:spcPts val="0"/>
              </a:spcBef>
              <a:spcAft>
                <a:spcPts val="0"/>
              </a:spcAft>
              <a:buNone/>
              <a:defRPr sz="2200"/>
            </a:lvl3pPr>
            <a:lvl4pPr lvl="3" algn="ctr" rtl="0">
              <a:spcBef>
                <a:spcPts val="0"/>
              </a:spcBef>
              <a:spcAft>
                <a:spcPts val="0"/>
              </a:spcAft>
              <a:buNone/>
              <a:defRPr sz="2200"/>
            </a:lvl4pPr>
            <a:lvl5pPr lvl="4" algn="ctr" rtl="0">
              <a:spcBef>
                <a:spcPts val="0"/>
              </a:spcBef>
              <a:spcAft>
                <a:spcPts val="0"/>
              </a:spcAft>
              <a:buNone/>
              <a:defRPr sz="2200"/>
            </a:lvl5pPr>
            <a:lvl6pPr lvl="5" algn="ctr" rtl="0">
              <a:spcBef>
                <a:spcPts val="0"/>
              </a:spcBef>
              <a:spcAft>
                <a:spcPts val="0"/>
              </a:spcAft>
              <a:buNone/>
              <a:defRPr sz="2200"/>
            </a:lvl6pPr>
            <a:lvl7pPr lvl="6" algn="ctr" rtl="0">
              <a:spcBef>
                <a:spcPts val="0"/>
              </a:spcBef>
              <a:spcAft>
                <a:spcPts val="0"/>
              </a:spcAft>
              <a:buNone/>
              <a:defRPr sz="2200"/>
            </a:lvl7pPr>
            <a:lvl8pPr lvl="7" algn="ctr" rtl="0">
              <a:spcBef>
                <a:spcPts val="0"/>
              </a:spcBef>
              <a:spcAft>
                <a:spcPts val="0"/>
              </a:spcAft>
              <a:buNone/>
              <a:defRPr sz="2200"/>
            </a:lvl8pPr>
            <a:lvl9pPr lvl="8" algn="ctr" rtl="0">
              <a:spcBef>
                <a:spcPts val="0"/>
              </a:spcBef>
              <a:spcAft>
                <a:spcPts val="0"/>
              </a:spcAft>
              <a:buNone/>
              <a:defRPr sz="2200"/>
            </a:lvl9pPr>
          </a:lstStyle>
          <a:p>
            <a:endParaRPr/>
          </a:p>
        </p:txBody>
      </p:sp>
      <p:sp>
        <p:nvSpPr>
          <p:cNvPr id="389" name="Google Shape;389;p50"/>
          <p:cNvSpPr txBox="1">
            <a:spLocks noGrp="1"/>
          </p:cNvSpPr>
          <p:nvPr>
            <p:ph type="subTitle" idx="1"/>
          </p:nvPr>
        </p:nvSpPr>
        <p:spPr>
          <a:xfrm>
            <a:off x="2575200" y="2010850"/>
            <a:ext cx="3993600" cy="1710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a:lvl1pPr>
            <a:lvl2pPr lvl="1" algn="ctr" rtl="0">
              <a:spcBef>
                <a:spcPts val="1600"/>
              </a:spcBef>
              <a:spcAft>
                <a:spcPts val="0"/>
              </a:spcAft>
              <a:buNone/>
              <a:defRPr sz="1300"/>
            </a:lvl2pPr>
            <a:lvl3pPr lvl="2" algn="ctr" rtl="0">
              <a:spcBef>
                <a:spcPts val="1600"/>
              </a:spcBef>
              <a:spcAft>
                <a:spcPts val="0"/>
              </a:spcAft>
              <a:buNone/>
              <a:defRPr sz="1300"/>
            </a:lvl3pPr>
            <a:lvl4pPr lvl="3" algn="ctr" rtl="0">
              <a:spcBef>
                <a:spcPts val="1600"/>
              </a:spcBef>
              <a:spcAft>
                <a:spcPts val="0"/>
              </a:spcAft>
              <a:buNone/>
              <a:defRPr sz="1300"/>
            </a:lvl4pPr>
            <a:lvl5pPr lvl="4" algn="ctr" rtl="0">
              <a:spcBef>
                <a:spcPts val="1600"/>
              </a:spcBef>
              <a:spcAft>
                <a:spcPts val="0"/>
              </a:spcAft>
              <a:buNone/>
              <a:defRPr sz="1300"/>
            </a:lvl5pPr>
            <a:lvl6pPr lvl="5" algn="ctr" rtl="0">
              <a:spcBef>
                <a:spcPts val="1600"/>
              </a:spcBef>
              <a:spcAft>
                <a:spcPts val="0"/>
              </a:spcAft>
              <a:buNone/>
              <a:defRPr sz="1300"/>
            </a:lvl6pPr>
            <a:lvl7pPr lvl="6" algn="ctr" rtl="0">
              <a:spcBef>
                <a:spcPts val="1600"/>
              </a:spcBef>
              <a:spcAft>
                <a:spcPts val="0"/>
              </a:spcAft>
              <a:buNone/>
              <a:defRPr sz="1300"/>
            </a:lvl7pPr>
            <a:lvl8pPr lvl="7" algn="ctr" rtl="0">
              <a:spcBef>
                <a:spcPts val="1600"/>
              </a:spcBef>
              <a:spcAft>
                <a:spcPts val="0"/>
              </a:spcAft>
              <a:buNone/>
              <a:defRPr sz="1300"/>
            </a:lvl8pPr>
            <a:lvl9pPr lvl="8" algn="ctr" rtl="0">
              <a:spcBef>
                <a:spcPts val="1600"/>
              </a:spcBef>
              <a:spcAft>
                <a:spcPts val="1600"/>
              </a:spcAft>
              <a:buNone/>
              <a:defRPr sz="13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p:cSld name="CUSTOM_10">
    <p:bg>
      <p:bgPr>
        <a:blipFill>
          <a:blip r:embed="rId2">
            <a:alphaModFix/>
          </a:blip>
          <a:stretch>
            <a:fillRect/>
          </a:stretch>
        </a:blipFill>
        <a:effectLst/>
      </p:bgPr>
    </p:bg>
    <p:spTree>
      <p:nvGrpSpPr>
        <p:cNvPr id="1" name="Shape 39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287550" y="1421750"/>
            <a:ext cx="2568900" cy="434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200"/>
              <a:buNone/>
              <a:defRPr sz="2200"/>
            </a:lvl1pPr>
            <a:lvl2pPr lvl="1" algn="ctr">
              <a:spcBef>
                <a:spcPts val="0"/>
              </a:spcBef>
              <a:spcAft>
                <a:spcPts val="0"/>
              </a:spcAft>
              <a:buSzPts val="2200"/>
              <a:buNone/>
              <a:defRPr sz="2200"/>
            </a:lvl2pPr>
            <a:lvl3pPr lvl="2" algn="ctr">
              <a:spcBef>
                <a:spcPts val="0"/>
              </a:spcBef>
              <a:spcAft>
                <a:spcPts val="0"/>
              </a:spcAft>
              <a:buSzPts val="2200"/>
              <a:buNone/>
              <a:defRPr sz="2200"/>
            </a:lvl3pPr>
            <a:lvl4pPr lvl="3" algn="ctr">
              <a:spcBef>
                <a:spcPts val="0"/>
              </a:spcBef>
              <a:spcAft>
                <a:spcPts val="0"/>
              </a:spcAft>
              <a:buSzPts val="2200"/>
              <a:buNone/>
              <a:defRPr sz="2200"/>
            </a:lvl4pPr>
            <a:lvl5pPr lvl="4" algn="ctr">
              <a:spcBef>
                <a:spcPts val="0"/>
              </a:spcBef>
              <a:spcAft>
                <a:spcPts val="0"/>
              </a:spcAft>
              <a:buSzPts val="2200"/>
              <a:buNone/>
              <a:defRPr sz="2200"/>
            </a:lvl5pPr>
            <a:lvl6pPr lvl="5" algn="ctr">
              <a:spcBef>
                <a:spcPts val="0"/>
              </a:spcBef>
              <a:spcAft>
                <a:spcPts val="0"/>
              </a:spcAft>
              <a:buSzPts val="2200"/>
              <a:buNone/>
              <a:defRPr sz="2200"/>
            </a:lvl6pPr>
            <a:lvl7pPr lvl="6" algn="ctr">
              <a:spcBef>
                <a:spcPts val="0"/>
              </a:spcBef>
              <a:spcAft>
                <a:spcPts val="0"/>
              </a:spcAft>
              <a:buSzPts val="2200"/>
              <a:buNone/>
              <a:defRPr sz="2200"/>
            </a:lvl7pPr>
            <a:lvl8pPr lvl="7" algn="ctr">
              <a:spcBef>
                <a:spcPts val="0"/>
              </a:spcBef>
              <a:spcAft>
                <a:spcPts val="0"/>
              </a:spcAft>
              <a:buSzPts val="2200"/>
              <a:buNone/>
              <a:defRPr sz="2200"/>
            </a:lvl8pPr>
            <a:lvl9pPr lvl="8" algn="ctr">
              <a:spcBef>
                <a:spcPts val="0"/>
              </a:spcBef>
              <a:spcAft>
                <a:spcPts val="0"/>
              </a:spcAft>
              <a:buSzPts val="2200"/>
              <a:buNone/>
              <a:defRPr sz="2200"/>
            </a:lvl9pPr>
          </a:lstStyle>
          <a:p>
            <a:endParaRPr/>
          </a:p>
        </p:txBody>
      </p:sp>
      <p:sp>
        <p:nvSpPr>
          <p:cNvPr id="28" name="Google Shape;28;p7"/>
          <p:cNvSpPr txBox="1">
            <a:spLocks noGrp="1"/>
          </p:cNvSpPr>
          <p:nvPr>
            <p:ph type="body" idx="1"/>
          </p:nvPr>
        </p:nvSpPr>
        <p:spPr>
          <a:xfrm>
            <a:off x="2523450" y="2010850"/>
            <a:ext cx="4097100" cy="924300"/>
          </a:xfrm>
          <a:prstGeom prst="rect">
            <a:avLst/>
          </a:prstGeom>
        </p:spPr>
        <p:txBody>
          <a:bodyPr spcFirstLastPara="1" wrap="square" lIns="91425" tIns="91425" rIns="91425" bIns="91425" anchor="t" anchorCtr="0">
            <a:noAutofit/>
          </a:bodyPr>
          <a:lstStyle>
            <a:lvl1pPr marL="457200" lvl="0" indent="-323850" algn="ctr">
              <a:spcBef>
                <a:spcPts val="0"/>
              </a:spcBef>
              <a:spcAft>
                <a:spcPts val="0"/>
              </a:spcAft>
              <a:buSzPts val="1500"/>
              <a:buChar char="●"/>
              <a:defRPr sz="1500"/>
            </a:lvl1pPr>
            <a:lvl2pPr marL="914400" lvl="1" indent="-323850" algn="ctr">
              <a:spcBef>
                <a:spcPts val="1600"/>
              </a:spcBef>
              <a:spcAft>
                <a:spcPts val="0"/>
              </a:spcAft>
              <a:buSzPts val="1500"/>
              <a:buChar char="○"/>
              <a:defRPr sz="1500"/>
            </a:lvl2pPr>
            <a:lvl3pPr marL="1371600" lvl="2" indent="-323850" algn="ctr">
              <a:spcBef>
                <a:spcPts val="1600"/>
              </a:spcBef>
              <a:spcAft>
                <a:spcPts val="0"/>
              </a:spcAft>
              <a:buSzPts val="1500"/>
              <a:buChar char="■"/>
              <a:defRPr sz="1500"/>
            </a:lvl3pPr>
            <a:lvl4pPr marL="1828800" lvl="3" indent="-323850" algn="ctr">
              <a:spcBef>
                <a:spcPts val="1600"/>
              </a:spcBef>
              <a:spcAft>
                <a:spcPts val="0"/>
              </a:spcAft>
              <a:buSzPts val="1500"/>
              <a:buChar char="●"/>
              <a:defRPr sz="1500"/>
            </a:lvl4pPr>
            <a:lvl5pPr marL="2286000" lvl="4" indent="-323850" algn="ctr">
              <a:spcBef>
                <a:spcPts val="1600"/>
              </a:spcBef>
              <a:spcAft>
                <a:spcPts val="0"/>
              </a:spcAft>
              <a:buSzPts val="1500"/>
              <a:buChar char="○"/>
              <a:defRPr sz="1500"/>
            </a:lvl5pPr>
            <a:lvl6pPr marL="2743200" lvl="5" indent="-323850" algn="ctr">
              <a:spcBef>
                <a:spcPts val="1600"/>
              </a:spcBef>
              <a:spcAft>
                <a:spcPts val="0"/>
              </a:spcAft>
              <a:buSzPts val="1500"/>
              <a:buChar char="■"/>
              <a:defRPr sz="1500"/>
            </a:lvl6pPr>
            <a:lvl7pPr marL="3200400" lvl="6" indent="-323850" algn="ctr">
              <a:spcBef>
                <a:spcPts val="1600"/>
              </a:spcBef>
              <a:spcAft>
                <a:spcPts val="0"/>
              </a:spcAft>
              <a:buSzPts val="1500"/>
              <a:buChar char="●"/>
              <a:defRPr sz="1500"/>
            </a:lvl7pPr>
            <a:lvl8pPr marL="3657600" lvl="7" indent="-323850" algn="ctr">
              <a:spcBef>
                <a:spcPts val="1600"/>
              </a:spcBef>
              <a:spcAft>
                <a:spcPts val="0"/>
              </a:spcAft>
              <a:buSzPts val="1500"/>
              <a:buChar char="○"/>
              <a:defRPr sz="1500"/>
            </a:lvl8pPr>
            <a:lvl9pPr marL="4114800" lvl="8" indent="-323850" algn="ctr">
              <a:spcBef>
                <a:spcPts val="1600"/>
              </a:spcBef>
              <a:spcAft>
                <a:spcPts val="1600"/>
              </a:spcAft>
              <a:buSzPts val="1500"/>
              <a:buChar char="■"/>
              <a:defRPr sz="15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503600" y="543600"/>
            <a:ext cx="6136800" cy="4056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721175" y="1233175"/>
            <a:ext cx="35895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721175" y="2803075"/>
            <a:ext cx="35895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9"/>
          <p:cNvSpPr txBox="1">
            <a:spLocks noGrp="1"/>
          </p:cNvSpPr>
          <p:nvPr>
            <p:ph type="body" idx="2"/>
          </p:nvPr>
        </p:nvSpPr>
        <p:spPr>
          <a:xfrm>
            <a:off x="4939500" y="724075"/>
            <a:ext cx="34833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body" idx="1"/>
          </p:nvPr>
        </p:nvSpPr>
        <p:spPr>
          <a:xfrm>
            <a:off x="714300" y="2585900"/>
            <a:ext cx="4212000" cy="2018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3800">
                <a:solidFill>
                  <a:schemeClr val="dk1"/>
                </a:solidFill>
                <a:latin typeface="Unica One"/>
                <a:ea typeface="Unica One"/>
                <a:cs typeface="Unica One"/>
                <a:sym typeface="Unica 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4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4"/>
              </a:buClr>
              <a:buSzPts val="2800"/>
              <a:buFont typeface="Unica One"/>
              <a:buNone/>
              <a:defRPr sz="2800">
                <a:solidFill>
                  <a:schemeClr val="accent4"/>
                </a:solidFill>
                <a:latin typeface="Unica One"/>
                <a:ea typeface="Unica One"/>
                <a:cs typeface="Unica One"/>
                <a:sym typeface="Unica One"/>
              </a:defRPr>
            </a:lvl1pPr>
            <a:lvl2pPr lvl="1">
              <a:spcBef>
                <a:spcPts val="0"/>
              </a:spcBef>
              <a:spcAft>
                <a:spcPts val="0"/>
              </a:spcAft>
              <a:buClr>
                <a:schemeClr val="accent4"/>
              </a:buClr>
              <a:buSzPts val="2800"/>
              <a:buFont typeface="Unica One"/>
              <a:buNone/>
              <a:defRPr sz="2800">
                <a:solidFill>
                  <a:schemeClr val="accent4"/>
                </a:solidFill>
                <a:latin typeface="Unica One"/>
                <a:ea typeface="Unica One"/>
                <a:cs typeface="Unica One"/>
                <a:sym typeface="Unica One"/>
              </a:defRPr>
            </a:lvl2pPr>
            <a:lvl3pPr lvl="2">
              <a:spcBef>
                <a:spcPts val="0"/>
              </a:spcBef>
              <a:spcAft>
                <a:spcPts val="0"/>
              </a:spcAft>
              <a:buClr>
                <a:schemeClr val="accent4"/>
              </a:buClr>
              <a:buSzPts val="2800"/>
              <a:buFont typeface="Unica One"/>
              <a:buNone/>
              <a:defRPr sz="2800">
                <a:solidFill>
                  <a:schemeClr val="accent4"/>
                </a:solidFill>
                <a:latin typeface="Unica One"/>
                <a:ea typeface="Unica One"/>
                <a:cs typeface="Unica One"/>
                <a:sym typeface="Unica One"/>
              </a:defRPr>
            </a:lvl3pPr>
            <a:lvl4pPr lvl="3">
              <a:spcBef>
                <a:spcPts val="0"/>
              </a:spcBef>
              <a:spcAft>
                <a:spcPts val="0"/>
              </a:spcAft>
              <a:buClr>
                <a:schemeClr val="accent4"/>
              </a:buClr>
              <a:buSzPts val="2800"/>
              <a:buFont typeface="Unica One"/>
              <a:buNone/>
              <a:defRPr sz="2800">
                <a:solidFill>
                  <a:schemeClr val="accent4"/>
                </a:solidFill>
                <a:latin typeface="Unica One"/>
                <a:ea typeface="Unica One"/>
                <a:cs typeface="Unica One"/>
                <a:sym typeface="Unica One"/>
              </a:defRPr>
            </a:lvl4pPr>
            <a:lvl5pPr lvl="4">
              <a:spcBef>
                <a:spcPts val="0"/>
              </a:spcBef>
              <a:spcAft>
                <a:spcPts val="0"/>
              </a:spcAft>
              <a:buClr>
                <a:schemeClr val="accent4"/>
              </a:buClr>
              <a:buSzPts val="2800"/>
              <a:buFont typeface="Unica One"/>
              <a:buNone/>
              <a:defRPr sz="2800">
                <a:solidFill>
                  <a:schemeClr val="accent4"/>
                </a:solidFill>
                <a:latin typeface="Unica One"/>
                <a:ea typeface="Unica One"/>
                <a:cs typeface="Unica One"/>
                <a:sym typeface="Unica One"/>
              </a:defRPr>
            </a:lvl5pPr>
            <a:lvl6pPr lvl="5">
              <a:spcBef>
                <a:spcPts val="0"/>
              </a:spcBef>
              <a:spcAft>
                <a:spcPts val="0"/>
              </a:spcAft>
              <a:buClr>
                <a:schemeClr val="accent4"/>
              </a:buClr>
              <a:buSzPts val="2800"/>
              <a:buFont typeface="Unica One"/>
              <a:buNone/>
              <a:defRPr sz="2800">
                <a:solidFill>
                  <a:schemeClr val="accent4"/>
                </a:solidFill>
                <a:latin typeface="Unica One"/>
                <a:ea typeface="Unica One"/>
                <a:cs typeface="Unica One"/>
                <a:sym typeface="Unica One"/>
              </a:defRPr>
            </a:lvl6pPr>
            <a:lvl7pPr lvl="6">
              <a:spcBef>
                <a:spcPts val="0"/>
              </a:spcBef>
              <a:spcAft>
                <a:spcPts val="0"/>
              </a:spcAft>
              <a:buClr>
                <a:schemeClr val="accent4"/>
              </a:buClr>
              <a:buSzPts val="2800"/>
              <a:buFont typeface="Unica One"/>
              <a:buNone/>
              <a:defRPr sz="2800">
                <a:solidFill>
                  <a:schemeClr val="accent4"/>
                </a:solidFill>
                <a:latin typeface="Unica One"/>
                <a:ea typeface="Unica One"/>
                <a:cs typeface="Unica One"/>
                <a:sym typeface="Unica One"/>
              </a:defRPr>
            </a:lvl7pPr>
            <a:lvl8pPr lvl="7">
              <a:spcBef>
                <a:spcPts val="0"/>
              </a:spcBef>
              <a:spcAft>
                <a:spcPts val="0"/>
              </a:spcAft>
              <a:buClr>
                <a:schemeClr val="accent4"/>
              </a:buClr>
              <a:buSzPts val="2800"/>
              <a:buFont typeface="Unica One"/>
              <a:buNone/>
              <a:defRPr sz="2800">
                <a:solidFill>
                  <a:schemeClr val="accent4"/>
                </a:solidFill>
                <a:latin typeface="Unica One"/>
                <a:ea typeface="Unica One"/>
                <a:cs typeface="Unica One"/>
                <a:sym typeface="Unica One"/>
              </a:defRPr>
            </a:lvl8pPr>
            <a:lvl9pPr lvl="8">
              <a:spcBef>
                <a:spcPts val="0"/>
              </a:spcBef>
              <a:spcAft>
                <a:spcPts val="0"/>
              </a:spcAft>
              <a:buClr>
                <a:schemeClr val="accent4"/>
              </a:buClr>
              <a:buSzPts val="2800"/>
              <a:buFont typeface="Unica One"/>
              <a:buNone/>
              <a:defRPr sz="2800">
                <a:solidFill>
                  <a:schemeClr val="accent4"/>
                </a:solidFill>
                <a:latin typeface="Unica One"/>
                <a:ea typeface="Unica One"/>
                <a:cs typeface="Unica One"/>
                <a:sym typeface="Unic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4"/>
              </a:buClr>
              <a:buSzPts val="1800"/>
              <a:buFont typeface="Quicksand"/>
              <a:buChar char="●"/>
              <a:defRPr sz="1800">
                <a:solidFill>
                  <a:schemeClr val="accent4"/>
                </a:solidFill>
                <a:latin typeface="Quicksand"/>
                <a:ea typeface="Quicksand"/>
                <a:cs typeface="Quicksand"/>
                <a:sym typeface="Quicksand"/>
              </a:defRPr>
            </a:lvl1pPr>
            <a:lvl2pPr marL="914400" lvl="1" indent="-317500">
              <a:lnSpc>
                <a:spcPct val="115000"/>
              </a:lnSpc>
              <a:spcBef>
                <a:spcPts val="1600"/>
              </a:spcBef>
              <a:spcAft>
                <a:spcPts val="0"/>
              </a:spcAft>
              <a:buClr>
                <a:schemeClr val="accent4"/>
              </a:buClr>
              <a:buSzPts val="1400"/>
              <a:buFont typeface="Quicksand"/>
              <a:buChar char="○"/>
              <a:defRPr>
                <a:solidFill>
                  <a:schemeClr val="accent4"/>
                </a:solidFill>
                <a:latin typeface="Quicksand"/>
                <a:ea typeface="Quicksand"/>
                <a:cs typeface="Quicksand"/>
                <a:sym typeface="Quicksand"/>
              </a:defRPr>
            </a:lvl2pPr>
            <a:lvl3pPr marL="1371600" lvl="2" indent="-317500">
              <a:lnSpc>
                <a:spcPct val="115000"/>
              </a:lnSpc>
              <a:spcBef>
                <a:spcPts val="1600"/>
              </a:spcBef>
              <a:spcAft>
                <a:spcPts val="0"/>
              </a:spcAft>
              <a:buClr>
                <a:schemeClr val="accent4"/>
              </a:buClr>
              <a:buSzPts val="1400"/>
              <a:buFont typeface="Quicksand"/>
              <a:buChar char="■"/>
              <a:defRPr>
                <a:solidFill>
                  <a:schemeClr val="accent4"/>
                </a:solidFill>
                <a:latin typeface="Quicksand"/>
                <a:ea typeface="Quicksand"/>
                <a:cs typeface="Quicksand"/>
                <a:sym typeface="Quicksand"/>
              </a:defRPr>
            </a:lvl3pPr>
            <a:lvl4pPr marL="1828800" lvl="3" indent="-317500">
              <a:lnSpc>
                <a:spcPct val="115000"/>
              </a:lnSpc>
              <a:spcBef>
                <a:spcPts val="1600"/>
              </a:spcBef>
              <a:spcAft>
                <a:spcPts val="0"/>
              </a:spcAft>
              <a:buClr>
                <a:schemeClr val="accent4"/>
              </a:buClr>
              <a:buSzPts val="1400"/>
              <a:buFont typeface="Quicksand"/>
              <a:buChar char="●"/>
              <a:defRPr>
                <a:solidFill>
                  <a:schemeClr val="accent4"/>
                </a:solidFill>
                <a:latin typeface="Quicksand"/>
                <a:ea typeface="Quicksand"/>
                <a:cs typeface="Quicksand"/>
                <a:sym typeface="Quicksand"/>
              </a:defRPr>
            </a:lvl4pPr>
            <a:lvl5pPr marL="2286000" lvl="4" indent="-317500">
              <a:lnSpc>
                <a:spcPct val="115000"/>
              </a:lnSpc>
              <a:spcBef>
                <a:spcPts val="1600"/>
              </a:spcBef>
              <a:spcAft>
                <a:spcPts val="0"/>
              </a:spcAft>
              <a:buClr>
                <a:schemeClr val="accent4"/>
              </a:buClr>
              <a:buSzPts val="1400"/>
              <a:buFont typeface="Quicksand"/>
              <a:buChar char="○"/>
              <a:defRPr>
                <a:solidFill>
                  <a:schemeClr val="accent4"/>
                </a:solidFill>
                <a:latin typeface="Quicksand"/>
                <a:ea typeface="Quicksand"/>
                <a:cs typeface="Quicksand"/>
                <a:sym typeface="Quicksand"/>
              </a:defRPr>
            </a:lvl5pPr>
            <a:lvl6pPr marL="2743200" lvl="5" indent="-317500">
              <a:lnSpc>
                <a:spcPct val="115000"/>
              </a:lnSpc>
              <a:spcBef>
                <a:spcPts val="1600"/>
              </a:spcBef>
              <a:spcAft>
                <a:spcPts val="0"/>
              </a:spcAft>
              <a:buClr>
                <a:schemeClr val="accent4"/>
              </a:buClr>
              <a:buSzPts val="1400"/>
              <a:buFont typeface="Quicksand"/>
              <a:buChar char="■"/>
              <a:defRPr>
                <a:solidFill>
                  <a:schemeClr val="accent4"/>
                </a:solidFill>
                <a:latin typeface="Quicksand"/>
                <a:ea typeface="Quicksand"/>
                <a:cs typeface="Quicksand"/>
                <a:sym typeface="Quicksand"/>
              </a:defRPr>
            </a:lvl6pPr>
            <a:lvl7pPr marL="3200400" lvl="6" indent="-317500">
              <a:lnSpc>
                <a:spcPct val="115000"/>
              </a:lnSpc>
              <a:spcBef>
                <a:spcPts val="1600"/>
              </a:spcBef>
              <a:spcAft>
                <a:spcPts val="0"/>
              </a:spcAft>
              <a:buClr>
                <a:schemeClr val="accent4"/>
              </a:buClr>
              <a:buSzPts val="1400"/>
              <a:buFont typeface="Quicksand"/>
              <a:buChar char="●"/>
              <a:defRPr>
                <a:solidFill>
                  <a:schemeClr val="accent4"/>
                </a:solidFill>
                <a:latin typeface="Quicksand"/>
                <a:ea typeface="Quicksand"/>
                <a:cs typeface="Quicksand"/>
                <a:sym typeface="Quicksand"/>
              </a:defRPr>
            </a:lvl7pPr>
            <a:lvl8pPr marL="3657600" lvl="7" indent="-317500">
              <a:lnSpc>
                <a:spcPct val="115000"/>
              </a:lnSpc>
              <a:spcBef>
                <a:spcPts val="1600"/>
              </a:spcBef>
              <a:spcAft>
                <a:spcPts val="0"/>
              </a:spcAft>
              <a:buClr>
                <a:schemeClr val="accent4"/>
              </a:buClr>
              <a:buSzPts val="1400"/>
              <a:buFont typeface="Quicksand"/>
              <a:buChar char="○"/>
              <a:defRPr>
                <a:solidFill>
                  <a:schemeClr val="accent4"/>
                </a:solidFill>
                <a:latin typeface="Quicksand"/>
                <a:ea typeface="Quicksand"/>
                <a:cs typeface="Quicksand"/>
                <a:sym typeface="Quicksand"/>
              </a:defRPr>
            </a:lvl8pPr>
            <a:lvl9pPr marL="4114800" lvl="8" indent="-317500">
              <a:lnSpc>
                <a:spcPct val="115000"/>
              </a:lnSpc>
              <a:spcBef>
                <a:spcPts val="1600"/>
              </a:spcBef>
              <a:spcAft>
                <a:spcPts val="1600"/>
              </a:spcAft>
              <a:buClr>
                <a:schemeClr val="accent4"/>
              </a:buClr>
              <a:buSzPts val="1400"/>
              <a:buFont typeface="Quicksand"/>
              <a:buChar char="■"/>
              <a:defRPr>
                <a:solidFill>
                  <a:schemeClr val="accent4"/>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3" r:id="rId25"/>
    <p:sldLayoutId id="2147483676" r:id="rId26"/>
    <p:sldLayoutId id="2147483677" r:id="rId27"/>
    <p:sldLayoutId id="2147483678" r:id="rId28"/>
    <p:sldLayoutId id="2147483679" r:id="rId29"/>
    <p:sldLayoutId id="2147483680" r:id="rId30"/>
    <p:sldLayoutId id="2147483681" r:id="rId31"/>
    <p:sldLayoutId id="2147483682"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3" r:id="rId41"/>
    <p:sldLayoutId id="2147483695" r:id="rId42"/>
    <p:sldLayoutId id="2147483696" r:id="rId43"/>
    <p:sldLayoutId id="2147483698"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6">
          <p15:clr>
            <a:srgbClr val="EA4335"/>
          </p15:clr>
        </p15:guide>
        <p15:guide id="2" orient="horz" pos="2900">
          <p15:clr>
            <a:srgbClr val="EA4335"/>
          </p15:clr>
        </p15:guide>
        <p15:guide id="3" pos="5310">
          <p15:clr>
            <a:srgbClr val="EA4335"/>
          </p15:clr>
        </p15:guide>
        <p15:guide id="4" pos="450">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hyperlink" Target="https://rosalind.info/problems/ba1j/explanation/"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hyperlink" Target="https://algorithmcode.wordpress.com/2014/09/20/dna-replication-frequent-words-reverse-complement-pattern-matching-clump-finding-skewi-mismatches/" TargetMode="External"/><Relationship Id="rId4" Type="http://schemas.openxmlformats.org/officeDocument/2006/relationships/hyperlink" Target="http://dspace.uiu.ac.bd/bitstream/handle/52243/2123/A_Novel_Approach_to_Predict_the_Origin_of_Replication.pdf?sequence=1&amp;isAllowe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Google Shape;406;p55"/>
          <p:cNvSpPr txBox="1">
            <a:spLocks noGrp="1"/>
          </p:cNvSpPr>
          <p:nvPr>
            <p:ph type="subTitle" idx="1"/>
          </p:nvPr>
        </p:nvSpPr>
        <p:spPr>
          <a:xfrm>
            <a:off x="2312848" y="3138925"/>
            <a:ext cx="45183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21BIO112 INTELLIGENCE OF BIOLOGICAL SYSTEMS</a:t>
            </a:r>
            <a:endParaRPr dirty="0"/>
          </a:p>
        </p:txBody>
      </p:sp>
      <p:sp>
        <p:nvSpPr>
          <p:cNvPr id="405" name="Google Shape;405;p55"/>
          <p:cNvSpPr txBox="1">
            <a:spLocks noGrp="1"/>
          </p:cNvSpPr>
          <p:nvPr>
            <p:ph type="ctrTitle"/>
          </p:nvPr>
        </p:nvSpPr>
        <p:spPr>
          <a:xfrm>
            <a:off x="1428727" y="978275"/>
            <a:ext cx="6286542"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3600" dirty="0"/>
              <a:t>Frequent words with mismatches and </a:t>
            </a:r>
            <a:br>
              <a:rPr lang="en-IN" sz="3600" dirty="0"/>
            </a:br>
            <a:r>
              <a:rPr lang="en-IN" sz="3600" dirty="0"/>
              <a:t>reverse compliment</a:t>
            </a:r>
            <a:endParaRPr sz="3600" dirty="0"/>
          </a:p>
        </p:txBody>
      </p:sp>
    </p:spTree>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5"/>
                                        </p:tgtEl>
                                        <p:attrNameLst>
                                          <p:attrName>style.visibility</p:attrName>
                                        </p:attrNameLst>
                                      </p:cBhvr>
                                      <p:to>
                                        <p:strVal val="visible"/>
                                      </p:to>
                                    </p:set>
                                    <p:animEffect transition="in" filter="fade">
                                      <p:cBhvr>
                                        <p:cTn id="7" dur="500"/>
                                        <p:tgtEl>
                                          <p:spTgt spid="40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6">
                                            <p:txEl>
                                              <p:pRg st="0" end="0"/>
                                            </p:txEl>
                                          </p:spTgt>
                                        </p:tgtEl>
                                        <p:attrNameLst>
                                          <p:attrName>style.visibility</p:attrName>
                                        </p:attrNameLst>
                                      </p:cBhvr>
                                      <p:to>
                                        <p:strVal val="visible"/>
                                      </p:to>
                                    </p:set>
                                    <p:animEffect transition="in" filter="fade">
                                      <p:cBhvr>
                                        <p:cTn id="10" dur="500"/>
                                        <p:tgtEl>
                                          <p:spTgt spid="40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 grpId="0" build="p"/>
      <p:bldP spid="40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8"/>
          <p:cNvSpPr/>
          <p:nvPr/>
        </p:nvSpPr>
        <p:spPr>
          <a:xfrm rot="5400000">
            <a:off x="1881575" y="-611568"/>
            <a:ext cx="317100" cy="2197800"/>
          </a:xfrm>
          <a:prstGeom prst="roundRect">
            <a:avLst>
              <a:gd name="adj" fmla="val 24733"/>
            </a:avLst>
          </a:prstGeom>
          <a:solidFill>
            <a:schemeClr val="tx1"/>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8"/>
          <p:cNvSpPr/>
          <p:nvPr/>
        </p:nvSpPr>
        <p:spPr>
          <a:xfrm rot="5400000">
            <a:off x="6714910" y="-711092"/>
            <a:ext cx="317100" cy="2426848"/>
          </a:xfrm>
          <a:prstGeom prst="roundRect">
            <a:avLst>
              <a:gd name="adj" fmla="val 24733"/>
            </a:avLst>
          </a:prstGeom>
          <a:solidFill>
            <a:schemeClr val="tx1"/>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8"/>
          <p:cNvSpPr txBox="1">
            <a:spLocks noGrp="1"/>
          </p:cNvSpPr>
          <p:nvPr>
            <p:ph type="title" idx="3"/>
          </p:nvPr>
        </p:nvSpPr>
        <p:spPr>
          <a:xfrm>
            <a:off x="5486183" y="328782"/>
            <a:ext cx="260055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FUNCTION IMPLEMENTATION</a:t>
            </a:r>
            <a:endParaRPr sz="1400" dirty="0"/>
          </a:p>
        </p:txBody>
      </p:sp>
      <p:sp>
        <p:nvSpPr>
          <p:cNvPr id="443" name="Google Shape;443;p58"/>
          <p:cNvSpPr txBox="1">
            <a:spLocks noGrp="1"/>
          </p:cNvSpPr>
          <p:nvPr>
            <p:ph type="title" idx="4"/>
          </p:nvPr>
        </p:nvSpPr>
        <p:spPr>
          <a:xfrm>
            <a:off x="941224" y="313782"/>
            <a:ext cx="20734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ALGORITHM FLOW CHART</a:t>
            </a:r>
            <a:endParaRPr sz="1400" dirty="0"/>
          </a:p>
        </p:txBody>
      </p:sp>
      <p:sp>
        <p:nvSpPr>
          <p:cNvPr id="444" name="Google Shape;444;p58"/>
          <p:cNvSpPr/>
          <p:nvPr/>
        </p:nvSpPr>
        <p:spPr>
          <a:xfrm>
            <a:off x="3943315" y="178679"/>
            <a:ext cx="52136" cy="4800600"/>
          </a:xfrm>
          <a:prstGeom prst="roundRect">
            <a:avLst>
              <a:gd name="adj"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5" name="Google Shape;445;p58"/>
          <p:cNvPicPr preferRelativeResize="0"/>
          <p:nvPr/>
        </p:nvPicPr>
        <p:blipFill>
          <a:blip r:embed="rId3">
            <a:alphaModFix/>
          </a:blip>
          <a:stretch>
            <a:fillRect/>
          </a:stretch>
        </p:blipFill>
        <p:spPr>
          <a:xfrm rot="-8522721">
            <a:off x="2633560" y="-218555"/>
            <a:ext cx="915573" cy="794469"/>
          </a:xfrm>
          <a:prstGeom prst="rect">
            <a:avLst/>
          </a:prstGeom>
          <a:noFill/>
          <a:ln>
            <a:noFill/>
          </a:ln>
        </p:spPr>
      </p:pic>
      <p:pic>
        <p:nvPicPr>
          <p:cNvPr id="446" name="Google Shape;446;p58"/>
          <p:cNvPicPr preferRelativeResize="0"/>
          <p:nvPr/>
        </p:nvPicPr>
        <p:blipFill>
          <a:blip r:embed="rId4">
            <a:alphaModFix/>
          </a:blip>
          <a:stretch>
            <a:fillRect/>
          </a:stretch>
        </p:blipFill>
        <p:spPr>
          <a:xfrm rot="-1976576">
            <a:off x="5304435" y="-78305"/>
            <a:ext cx="537352" cy="947099"/>
          </a:xfrm>
          <a:prstGeom prst="rect">
            <a:avLst/>
          </a:prstGeom>
          <a:noFill/>
          <a:ln>
            <a:noFill/>
          </a:ln>
        </p:spPr>
      </p:pic>
      <p:pic>
        <p:nvPicPr>
          <p:cNvPr id="19" name="Picture 18">
            <a:extLst>
              <a:ext uri="{FF2B5EF4-FFF2-40B4-BE49-F238E27FC236}">
                <a16:creationId xmlns:a16="http://schemas.microsoft.com/office/drawing/2014/main" id="{A060665E-FFB4-D2CB-8B2E-EE9910DAFED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0727" y="773454"/>
            <a:ext cx="2378796" cy="4261886"/>
          </a:xfrm>
          <a:prstGeom prst="rect">
            <a:avLst/>
          </a:prstGeom>
          <a:noFill/>
          <a:ln>
            <a:noFill/>
          </a:ln>
        </p:spPr>
      </p:pic>
      <p:pic>
        <p:nvPicPr>
          <p:cNvPr id="20" name="Picture 19">
            <a:extLst>
              <a:ext uri="{FF2B5EF4-FFF2-40B4-BE49-F238E27FC236}">
                <a16:creationId xmlns:a16="http://schemas.microsoft.com/office/drawing/2014/main" id="{09DA8CCD-137D-FC90-50AE-2ADAC50AEF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1979" y="1309912"/>
            <a:ext cx="4208957" cy="2042888"/>
          </a:xfrm>
          <a:prstGeom prst="rect">
            <a:avLst/>
          </a:prstGeom>
        </p:spPr>
      </p:pic>
    </p:spTree>
    <p:extLst>
      <p:ext uri="{BB962C8B-B14F-4D97-AF65-F5344CB8AC3E}">
        <p14:creationId xmlns:p14="http://schemas.microsoft.com/office/powerpoint/2010/main" val="46969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22" presetClass="entr" presetSubtype="1"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up)">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68"/>
          <p:cNvSpPr txBox="1">
            <a:spLocks noGrp="1"/>
          </p:cNvSpPr>
          <p:nvPr>
            <p:ph type="title"/>
          </p:nvPr>
        </p:nvSpPr>
        <p:spPr>
          <a:xfrm>
            <a:off x="1143000" y="1862954"/>
            <a:ext cx="6858000" cy="130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RESULTS</a:t>
            </a:r>
            <a:endParaRPr dirty="0"/>
          </a:p>
        </p:txBody>
      </p:sp>
      <p:sp>
        <p:nvSpPr>
          <p:cNvPr id="674" name="Google Shape;674;p68"/>
          <p:cNvSpPr/>
          <p:nvPr/>
        </p:nvSpPr>
        <p:spPr>
          <a:xfrm rot="5400000">
            <a:off x="4543050" y="1250493"/>
            <a:ext cx="57900" cy="3413100"/>
          </a:xfrm>
          <a:prstGeom prst="roundRect">
            <a:avLst>
              <a:gd name="adj"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1" name="Google Shape;901;p73"/>
          <p:cNvSpPr/>
          <p:nvPr/>
        </p:nvSpPr>
        <p:spPr>
          <a:xfrm rot="5400000">
            <a:off x="1519625" y="80556"/>
            <a:ext cx="317100" cy="2197800"/>
          </a:xfrm>
          <a:prstGeom prst="roundRect">
            <a:avLst>
              <a:gd name="adj" fmla="val 24733"/>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3"/>
          <p:cNvSpPr/>
          <p:nvPr/>
        </p:nvSpPr>
        <p:spPr>
          <a:xfrm rot="5400000">
            <a:off x="4611857" y="80557"/>
            <a:ext cx="317100" cy="2197800"/>
          </a:xfrm>
          <a:prstGeom prst="roundRect">
            <a:avLst>
              <a:gd name="adj" fmla="val 24733"/>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3"/>
          <p:cNvSpPr txBox="1">
            <a:spLocks noGrp="1"/>
          </p:cNvSpPr>
          <p:nvPr>
            <p:ph type="title"/>
          </p:nvPr>
        </p:nvSpPr>
        <p:spPr>
          <a:xfrm>
            <a:off x="727505" y="1020906"/>
            <a:ext cx="18864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DATASET 1</a:t>
            </a:r>
            <a:endParaRPr sz="1400" dirty="0"/>
          </a:p>
        </p:txBody>
      </p:sp>
      <p:sp>
        <p:nvSpPr>
          <p:cNvPr id="906" name="Google Shape;906;p73"/>
          <p:cNvSpPr txBox="1">
            <a:spLocks noGrp="1"/>
          </p:cNvSpPr>
          <p:nvPr>
            <p:ph type="title"/>
          </p:nvPr>
        </p:nvSpPr>
        <p:spPr>
          <a:xfrm>
            <a:off x="3827207" y="1005907"/>
            <a:ext cx="18864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DATASET 2</a:t>
            </a:r>
            <a:endParaRPr sz="1400" dirty="0"/>
          </a:p>
        </p:txBody>
      </p:sp>
      <p:sp>
        <p:nvSpPr>
          <p:cNvPr id="13" name="TextBox 12">
            <a:extLst>
              <a:ext uri="{FF2B5EF4-FFF2-40B4-BE49-F238E27FC236}">
                <a16:creationId xmlns:a16="http://schemas.microsoft.com/office/drawing/2014/main" id="{DA0E9126-9175-6DA1-DE91-0E3756A95394}"/>
              </a:ext>
            </a:extLst>
          </p:cNvPr>
          <p:cNvSpPr txBox="1"/>
          <p:nvPr/>
        </p:nvSpPr>
        <p:spPr>
          <a:xfrm>
            <a:off x="460469" y="1547162"/>
            <a:ext cx="2420471" cy="2677656"/>
          </a:xfrm>
          <a:prstGeom prst="rect">
            <a:avLst/>
          </a:prstGeom>
          <a:noFill/>
        </p:spPr>
        <p:txBody>
          <a:bodyPr wrap="square">
            <a:spAutoFit/>
          </a:bodyPr>
          <a:lstStyle/>
          <a:p>
            <a:pPr algn="ctr"/>
            <a:r>
              <a:rPr lang="en-US" dirty="0">
                <a:solidFill>
                  <a:schemeClr val="accent4"/>
                </a:solidFill>
                <a:latin typeface="Quicksand" panose="020B0604020202020204" charset="0"/>
                <a:ea typeface="SimSun" panose="02010600030101010101" pitchFamily="2" charset="-122"/>
              </a:rPr>
              <a:t>DNA STRING  </a:t>
            </a:r>
          </a:p>
          <a:p>
            <a:pPr algn="ctr"/>
            <a:r>
              <a:rPr lang="en-US" dirty="0">
                <a:solidFill>
                  <a:schemeClr val="accent4"/>
                </a:solidFill>
                <a:latin typeface="Quicksand" panose="020B0604020202020204" charset="0"/>
                <a:ea typeface="SimSun" panose="02010600030101010101" pitchFamily="2" charset="-122"/>
              </a:rPr>
              <a:t> </a:t>
            </a:r>
            <a:r>
              <a:rPr lang="en-US" sz="1400" dirty="0">
                <a:solidFill>
                  <a:schemeClr val="accent4"/>
                </a:solidFill>
                <a:effectLst/>
                <a:latin typeface="Quicksand" panose="020B0604020202020204" charset="0"/>
                <a:ea typeface="SimSun" panose="02010600030101010101" pitchFamily="2" charset="-122"/>
              </a:rPr>
              <a:t>ACGTTGCATGTCGCATGATGCATGAGAGCT</a:t>
            </a:r>
          </a:p>
          <a:p>
            <a:pPr algn="ctr"/>
            <a:endParaRPr lang="en-US" dirty="0">
              <a:solidFill>
                <a:schemeClr val="accent4"/>
              </a:solidFill>
              <a:latin typeface="Quicksand" panose="020B0604020202020204" charset="0"/>
              <a:ea typeface="SimSun" panose="02010600030101010101" pitchFamily="2" charset="-122"/>
            </a:endParaRPr>
          </a:p>
          <a:p>
            <a:pPr algn="ctr"/>
            <a:r>
              <a:rPr lang="en-US" sz="1400" dirty="0">
                <a:solidFill>
                  <a:schemeClr val="accent4"/>
                </a:solidFill>
                <a:effectLst/>
                <a:latin typeface="Quicksand" panose="020B0604020202020204" charset="0"/>
                <a:ea typeface="SimSun" panose="02010600030101010101" pitchFamily="2" charset="-122"/>
              </a:rPr>
              <a:t>K VALUE – 4 </a:t>
            </a:r>
          </a:p>
          <a:p>
            <a:pPr algn="ctr"/>
            <a:endParaRPr lang="en-US" dirty="0">
              <a:solidFill>
                <a:schemeClr val="accent4"/>
              </a:solidFill>
              <a:latin typeface="Quicksand" panose="020B0604020202020204" charset="0"/>
              <a:ea typeface="SimSun" panose="02010600030101010101" pitchFamily="2" charset="-122"/>
            </a:endParaRPr>
          </a:p>
          <a:p>
            <a:pPr algn="ctr"/>
            <a:r>
              <a:rPr lang="en-US" sz="1400" dirty="0">
                <a:solidFill>
                  <a:schemeClr val="accent4"/>
                </a:solidFill>
                <a:effectLst/>
                <a:latin typeface="Quicksand" panose="020B0604020202020204" charset="0"/>
                <a:ea typeface="SimSun" panose="02010600030101010101" pitchFamily="2" charset="-122"/>
              </a:rPr>
              <a:t>D VALUE – 1</a:t>
            </a:r>
          </a:p>
          <a:p>
            <a:pPr algn="ctr"/>
            <a:endParaRPr lang="en-US" dirty="0">
              <a:solidFill>
                <a:schemeClr val="accent4"/>
              </a:solidFill>
              <a:latin typeface="Quicksand" panose="020B0604020202020204" charset="0"/>
              <a:ea typeface="SimSun" panose="02010600030101010101" pitchFamily="2" charset="-122"/>
            </a:endParaRPr>
          </a:p>
          <a:p>
            <a:pPr algn="ctr"/>
            <a:endParaRPr lang="en-US" sz="1400" dirty="0">
              <a:solidFill>
                <a:schemeClr val="accent4"/>
              </a:solidFill>
              <a:effectLst/>
              <a:latin typeface="Quicksand" panose="020B0604020202020204" charset="0"/>
              <a:ea typeface="SimSun" panose="02010600030101010101" pitchFamily="2" charset="-122"/>
            </a:endParaRPr>
          </a:p>
          <a:p>
            <a:endParaRPr lang="en-US" dirty="0">
              <a:solidFill>
                <a:schemeClr val="accent4"/>
              </a:solidFill>
              <a:latin typeface="Quicksand" panose="020B0604020202020204" charset="0"/>
              <a:ea typeface="SimSun" panose="02010600030101010101" pitchFamily="2" charset="-122"/>
            </a:endParaRPr>
          </a:p>
          <a:p>
            <a:endParaRPr lang="en-IN" dirty="0">
              <a:solidFill>
                <a:schemeClr val="accent4"/>
              </a:solidFill>
              <a:latin typeface="Quicksand" panose="020B0604020202020204" charset="0"/>
            </a:endParaRPr>
          </a:p>
        </p:txBody>
      </p:sp>
      <p:sp>
        <p:nvSpPr>
          <p:cNvPr id="14" name="Google Shape;697;p69">
            <a:extLst>
              <a:ext uri="{FF2B5EF4-FFF2-40B4-BE49-F238E27FC236}">
                <a16:creationId xmlns:a16="http://schemas.microsoft.com/office/drawing/2014/main" id="{03B3D1BB-C0FD-4C56-13EF-C7E634FB3DBC}"/>
              </a:ext>
            </a:extLst>
          </p:cNvPr>
          <p:cNvSpPr/>
          <p:nvPr/>
        </p:nvSpPr>
        <p:spPr>
          <a:xfrm rot="5400000">
            <a:off x="780265" y="3241083"/>
            <a:ext cx="343279" cy="745260"/>
          </a:xfrm>
          <a:prstGeom prst="round2SameRect">
            <a:avLst>
              <a:gd name="adj1" fmla="val 44398"/>
              <a:gd name="adj2" fmla="val 0"/>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05;p73">
            <a:extLst>
              <a:ext uri="{FF2B5EF4-FFF2-40B4-BE49-F238E27FC236}">
                <a16:creationId xmlns:a16="http://schemas.microsoft.com/office/drawing/2014/main" id="{2FBC145B-5766-6C64-1761-568AE444AA79}"/>
              </a:ext>
            </a:extLst>
          </p:cNvPr>
          <p:cNvSpPr txBox="1">
            <a:spLocks/>
          </p:cNvSpPr>
          <p:nvPr/>
        </p:nvSpPr>
        <p:spPr>
          <a:xfrm>
            <a:off x="564097" y="3438253"/>
            <a:ext cx="745260" cy="34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1pPr>
            <a:lvl2pPr marR="0" lvl="1"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2pPr>
            <a:lvl3pPr marR="0" lvl="2"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3pPr>
            <a:lvl4pPr marR="0" lvl="3"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4pPr>
            <a:lvl5pPr marR="0" lvl="4"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5pPr>
            <a:lvl6pPr marR="0" lvl="5"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6pPr>
            <a:lvl7pPr marR="0" lvl="6"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7pPr>
            <a:lvl8pPr marR="0" lvl="7"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8pPr>
            <a:lvl9pPr marR="0" lvl="8"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9pPr>
          </a:lstStyle>
          <a:p>
            <a:pPr algn="ctr"/>
            <a:r>
              <a:rPr lang="en-IN" sz="1400" dirty="0"/>
              <a:t>OUTPUT</a:t>
            </a:r>
          </a:p>
        </p:txBody>
      </p:sp>
      <p:sp>
        <p:nvSpPr>
          <p:cNvPr id="17" name="Google Shape;905;p73">
            <a:extLst>
              <a:ext uri="{FF2B5EF4-FFF2-40B4-BE49-F238E27FC236}">
                <a16:creationId xmlns:a16="http://schemas.microsoft.com/office/drawing/2014/main" id="{EAB4AD3F-EC96-12AE-C679-57DE1C926779}"/>
              </a:ext>
            </a:extLst>
          </p:cNvPr>
          <p:cNvSpPr txBox="1">
            <a:spLocks/>
          </p:cNvSpPr>
          <p:nvPr/>
        </p:nvSpPr>
        <p:spPr>
          <a:xfrm>
            <a:off x="1177143" y="3438253"/>
            <a:ext cx="1425518" cy="34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1pPr>
            <a:lvl2pPr marR="0" lvl="1"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2pPr>
            <a:lvl3pPr marR="0" lvl="2"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3pPr>
            <a:lvl4pPr marR="0" lvl="3"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4pPr>
            <a:lvl5pPr marR="0" lvl="4"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5pPr>
            <a:lvl6pPr marR="0" lvl="5"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6pPr>
            <a:lvl7pPr marR="0" lvl="6"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7pPr>
            <a:lvl8pPr marR="0" lvl="7"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8pPr>
            <a:lvl9pPr marR="0" lvl="8"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9pPr>
          </a:lstStyle>
          <a:p>
            <a:pPr algn="ctr"/>
            <a:endParaRPr lang="en-IN" sz="1400" dirty="0">
              <a:effectLst/>
              <a:latin typeface="Quicksand" panose="020B0604020202020204" charset="0"/>
              <a:ea typeface="SimSun" panose="02010600030101010101" pitchFamily="2" charset="-122"/>
            </a:endParaRPr>
          </a:p>
          <a:p>
            <a:pPr algn="ctr"/>
            <a:r>
              <a:rPr lang="en-US" sz="1200" dirty="0">
                <a:effectLst/>
                <a:latin typeface="Quicksand" panose="020B0604020202020204" charset="0"/>
                <a:ea typeface="SimSun" panose="02010600030101010101" pitchFamily="2" charset="-122"/>
              </a:rPr>
              <a:t>ATGT ACAT</a:t>
            </a:r>
            <a:endParaRPr lang="en-IN" sz="1800" dirty="0">
              <a:effectLst/>
              <a:latin typeface="Quicksand" panose="020B0604020202020204" charset="0"/>
              <a:ea typeface="SimSun" panose="02010600030101010101" pitchFamily="2" charset="-122"/>
            </a:endParaRPr>
          </a:p>
          <a:p>
            <a:pPr algn="ctr"/>
            <a:endParaRPr lang="en-IN" sz="1400" dirty="0"/>
          </a:p>
        </p:txBody>
      </p:sp>
      <p:sp>
        <p:nvSpPr>
          <p:cNvPr id="19" name="Google Shape;902;p73">
            <a:extLst>
              <a:ext uri="{FF2B5EF4-FFF2-40B4-BE49-F238E27FC236}">
                <a16:creationId xmlns:a16="http://schemas.microsoft.com/office/drawing/2014/main" id="{CDC1DB76-F62B-FC32-6EC2-EC9C0D689592}"/>
              </a:ext>
            </a:extLst>
          </p:cNvPr>
          <p:cNvSpPr/>
          <p:nvPr/>
        </p:nvSpPr>
        <p:spPr>
          <a:xfrm rot="5400000">
            <a:off x="7711560" y="84171"/>
            <a:ext cx="317100" cy="2197800"/>
          </a:xfrm>
          <a:prstGeom prst="roundRect">
            <a:avLst>
              <a:gd name="adj" fmla="val 24733"/>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06;p73">
            <a:extLst>
              <a:ext uri="{FF2B5EF4-FFF2-40B4-BE49-F238E27FC236}">
                <a16:creationId xmlns:a16="http://schemas.microsoft.com/office/drawing/2014/main" id="{83EB56FC-E06C-5A12-2CD1-04914D2371F8}"/>
              </a:ext>
            </a:extLst>
          </p:cNvPr>
          <p:cNvSpPr txBox="1">
            <a:spLocks/>
          </p:cNvSpPr>
          <p:nvPr/>
        </p:nvSpPr>
        <p:spPr>
          <a:xfrm>
            <a:off x="6926910" y="1009521"/>
            <a:ext cx="1886400" cy="34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1pPr>
            <a:lvl2pPr marR="0" lvl="1"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2pPr>
            <a:lvl3pPr marR="0" lvl="2"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3pPr>
            <a:lvl4pPr marR="0" lvl="3"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4pPr>
            <a:lvl5pPr marR="0" lvl="4"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5pPr>
            <a:lvl6pPr marR="0" lvl="5"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6pPr>
            <a:lvl7pPr marR="0" lvl="6"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7pPr>
            <a:lvl8pPr marR="0" lvl="7"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8pPr>
            <a:lvl9pPr marR="0" lvl="8"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9pPr>
          </a:lstStyle>
          <a:p>
            <a:pPr algn="ctr"/>
            <a:r>
              <a:rPr lang="en-IN" sz="1400" dirty="0"/>
              <a:t>DATASET 3</a:t>
            </a:r>
          </a:p>
        </p:txBody>
      </p:sp>
      <p:sp>
        <p:nvSpPr>
          <p:cNvPr id="21" name="TextBox 20">
            <a:extLst>
              <a:ext uri="{FF2B5EF4-FFF2-40B4-BE49-F238E27FC236}">
                <a16:creationId xmlns:a16="http://schemas.microsoft.com/office/drawing/2014/main" id="{C3C3604F-157F-E087-29FD-F9262F0CEEB2}"/>
              </a:ext>
            </a:extLst>
          </p:cNvPr>
          <p:cNvSpPr txBox="1"/>
          <p:nvPr/>
        </p:nvSpPr>
        <p:spPr>
          <a:xfrm>
            <a:off x="3560171" y="1547162"/>
            <a:ext cx="2420471" cy="2462213"/>
          </a:xfrm>
          <a:prstGeom prst="rect">
            <a:avLst/>
          </a:prstGeom>
          <a:noFill/>
        </p:spPr>
        <p:txBody>
          <a:bodyPr wrap="square">
            <a:spAutoFit/>
          </a:bodyPr>
          <a:lstStyle/>
          <a:p>
            <a:pPr algn="ctr"/>
            <a:r>
              <a:rPr lang="en-US" dirty="0">
                <a:solidFill>
                  <a:schemeClr val="accent4"/>
                </a:solidFill>
                <a:latin typeface="Quicksand" panose="020B0604020202020204" charset="0"/>
                <a:ea typeface="SimSun" panose="02010600030101010101" pitchFamily="2" charset="-122"/>
              </a:rPr>
              <a:t>DNA STRING</a:t>
            </a:r>
          </a:p>
          <a:p>
            <a:pPr algn="ctr"/>
            <a:r>
              <a:rPr lang="en-US" dirty="0">
                <a:solidFill>
                  <a:schemeClr val="accent4"/>
                </a:solidFill>
                <a:latin typeface="Quicksand" panose="020B0604020202020204" charset="0"/>
                <a:ea typeface="SimSun" panose="02010600030101010101" pitchFamily="2" charset="-122"/>
              </a:rPr>
              <a:t>  </a:t>
            </a:r>
          </a:p>
          <a:p>
            <a:pPr algn="ctr"/>
            <a:r>
              <a:rPr lang="en-US" dirty="0">
                <a:solidFill>
                  <a:schemeClr val="accent4"/>
                </a:solidFill>
                <a:latin typeface="Quicksand" panose="020B0604020202020204" charset="0"/>
                <a:ea typeface="SimSun" panose="02010600030101010101" pitchFamily="2" charset="-122"/>
              </a:rPr>
              <a:t> AGTCAGTC</a:t>
            </a:r>
          </a:p>
          <a:p>
            <a:pPr algn="ctr"/>
            <a:endParaRPr lang="en-US" dirty="0">
              <a:solidFill>
                <a:schemeClr val="accent4"/>
              </a:solidFill>
              <a:latin typeface="Quicksand" panose="020B0604020202020204" charset="0"/>
              <a:ea typeface="SimSun" panose="02010600030101010101" pitchFamily="2" charset="-122"/>
            </a:endParaRPr>
          </a:p>
          <a:p>
            <a:pPr algn="ctr"/>
            <a:r>
              <a:rPr lang="en-US" sz="1400" dirty="0">
                <a:solidFill>
                  <a:schemeClr val="accent4"/>
                </a:solidFill>
                <a:effectLst/>
                <a:latin typeface="Quicksand" panose="020B0604020202020204" charset="0"/>
                <a:ea typeface="SimSun" panose="02010600030101010101" pitchFamily="2" charset="-122"/>
              </a:rPr>
              <a:t>K VALUE – 4 </a:t>
            </a:r>
          </a:p>
          <a:p>
            <a:pPr algn="ctr"/>
            <a:endParaRPr lang="en-US" dirty="0">
              <a:solidFill>
                <a:schemeClr val="accent4"/>
              </a:solidFill>
              <a:latin typeface="Quicksand" panose="020B0604020202020204" charset="0"/>
              <a:ea typeface="SimSun" panose="02010600030101010101" pitchFamily="2" charset="-122"/>
            </a:endParaRPr>
          </a:p>
          <a:p>
            <a:pPr algn="ctr"/>
            <a:r>
              <a:rPr lang="en-US" sz="1400" dirty="0">
                <a:solidFill>
                  <a:schemeClr val="accent4"/>
                </a:solidFill>
                <a:effectLst/>
                <a:latin typeface="Quicksand" panose="020B0604020202020204" charset="0"/>
                <a:ea typeface="SimSun" panose="02010600030101010101" pitchFamily="2" charset="-122"/>
              </a:rPr>
              <a:t>D VALUE – 2</a:t>
            </a:r>
          </a:p>
          <a:p>
            <a:pPr algn="ctr"/>
            <a:endParaRPr lang="en-US" dirty="0">
              <a:solidFill>
                <a:schemeClr val="accent4"/>
              </a:solidFill>
              <a:latin typeface="Quicksand" panose="020B0604020202020204" charset="0"/>
              <a:ea typeface="SimSun" panose="02010600030101010101" pitchFamily="2" charset="-122"/>
            </a:endParaRPr>
          </a:p>
          <a:p>
            <a:pPr algn="ctr"/>
            <a:endParaRPr lang="en-US" sz="1400" dirty="0">
              <a:solidFill>
                <a:schemeClr val="accent4"/>
              </a:solidFill>
              <a:effectLst/>
              <a:latin typeface="Quicksand" panose="020B0604020202020204" charset="0"/>
              <a:ea typeface="SimSun" panose="02010600030101010101" pitchFamily="2" charset="-122"/>
            </a:endParaRPr>
          </a:p>
          <a:p>
            <a:endParaRPr lang="en-US" dirty="0">
              <a:solidFill>
                <a:schemeClr val="accent4"/>
              </a:solidFill>
              <a:latin typeface="Quicksand" panose="020B0604020202020204" charset="0"/>
              <a:ea typeface="SimSun" panose="02010600030101010101" pitchFamily="2" charset="-122"/>
            </a:endParaRPr>
          </a:p>
          <a:p>
            <a:endParaRPr lang="en-IN" dirty="0">
              <a:solidFill>
                <a:schemeClr val="accent4"/>
              </a:solidFill>
              <a:latin typeface="Quicksand" panose="020B0604020202020204" charset="0"/>
            </a:endParaRPr>
          </a:p>
        </p:txBody>
      </p:sp>
      <p:sp>
        <p:nvSpPr>
          <p:cNvPr id="23" name="Google Shape;697;p69">
            <a:extLst>
              <a:ext uri="{FF2B5EF4-FFF2-40B4-BE49-F238E27FC236}">
                <a16:creationId xmlns:a16="http://schemas.microsoft.com/office/drawing/2014/main" id="{0232AC1F-C7DD-E752-E667-DDEE1C7B5800}"/>
              </a:ext>
            </a:extLst>
          </p:cNvPr>
          <p:cNvSpPr/>
          <p:nvPr/>
        </p:nvSpPr>
        <p:spPr>
          <a:xfrm rot="5400000">
            <a:off x="3872497" y="3223817"/>
            <a:ext cx="343279" cy="745260"/>
          </a:xfrm>
          <a:prstGeom prst="round2SameRect">
            <a:avLst>
              <a:gd name="adj1" fmla="val 44398"/>
              <a:gd name="adj2" fmla="val 0"/>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905;p73">
            <a:extLst>
              <a:ext uri="{FF2B5EF4-FFF2-40B4-BE49-F238E27FC236}">
                <a16:creationId xmlns:a16="http://schemas.microsoft.com/office/drawing/2014/main" id="{BA86844E-78E0-EE2C-A72D-BB5ACE7BEF6A}"/>
              </a:ext>
            </a:extLst>
          </p:cNvPr>
          <p:cNvSpPr txBox="1">
            <a:spLocks/>
          </p:cNvSpPr>
          <p:nvPr/>
        </p:nvSpPr>
        <p:spPr>
          <a:xfrm>
            <a:off x="3640384" y="3424807"/>
            <a:ext cx="745260" cy="34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1pPr>
            <a:lvl2pPr marR="0" lvl="1"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2pPr>
            <a:lvl3pPr marR="0" lvl="2"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3pPr>
            <a:lvl4pPr marR="0" lvl="3"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4pPr>
            <a:lvl5pPr marR="0" lvl="4"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5pPr>
            <a:lvl6pPr marR="0" lvl="5"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6pPr>
            <a:lvl7pPr marR="0" lvl="6"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7pPr>
            <a:lvl8pPr marR="0" lvl="7"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8pPr>
            <a:lvl9pPr marR="0" lvl="8"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9pPr>
          </a:lstStyle>
          <a:p>
            <a:pPr algn="ctr"/>
            <a:r>
              <a:rPr lang="en-IN" sz="1400" dirty="0"/>
              <a:t>OUTPUT</a:t>
            </a:r>
          </a:p>
        </p:txBody>
      </p:sp>
      <p:sp>
        <p:nvSpPr>
          <p:cNvPr id="26" name="TextBox 25">
            <a:extLst>
              <a:ext uri="{FF2B5EF4-FFF2-40B4-BE49-F238E27FC236}">
                <a16:creationId xmlns:a16="http://schemas.microsoft.com/office/drawing/2014/main" id="{434CFC6C-49AE-20AA-8DB8-5F3B0A2C7030}"/>
              </a:ext>
            </a:extLst>
          </p:cNvPr>
          <p:cNvSpPr txBox="1"/>
          <p:nvPr/>
        </p:nvSpPr>
        <p:spPr>
          <a:xfrm>
            <a:off x="4477484" y="3456037"/>
            <a:ext cx="1237027" cy="276999"/>
          </a:xfrm>
          <a:prstGeom prst="rect">
            <a:avLst/>
          </a:prstGeom>
          <a:noFill/>
        </p:spPr>
        <p:txBody>
          <a:bodyPr wrap="square">
            <a:spAutoFit/>
          </a:bodyPr>
          <a:lstStyle/>
          <a:p>
            <a:r>
              <a:rPr lang="en-IN" sz="1200" dirty="0">
                <a:solidFill>
                  <a:schemeClr val="accent4"/>
                </a:solidFill>
                <a:latin typeface="Quicksand" panose="020B0604020202020204" charset="0"/>
              </a:rPr>
              <a:t>AATT GGCC</a:t>
            </a:r>
          </a:p>
        </p:txBody>
      </p:sp>
      <p:sp>
        <p:nvSpPr>
          <p:cNvPr id="27" name="TextBox 26">
            <a:extLst>
              <a:ext uri="{FF2B5EF4-FFF2-40B4-BE49-F238E27FC236}">
                <a16:creationId xmlns:a16="http://schemas.microsoft.com/office/drawing/2014/main" id="{72E61244-9112-3338-9C1A-35E8573E67F7}"/>
              </a:ext>
            </a:extLst>
          </p:cNvPr>
          <p:cNvSpPr txBox="1"/>
          <p:nvPr/>
        </p:nvSpPr>
        <p:spPr>
          <a:xfrm>
            <a:off x="6659873" y="1547161"/>
            <a:ext cx="2420471" cy="2677656"/>
          </a:xfrm>
          <a:prstGeom prst="rect">
            <a:avLst/>
          </a:prstGeom>
          <a:noFill/>
        </p:spPr>
        <p:txBody>
          <a:bodyPr wrap="square">
            <a:spAutoFit/>
          </a:bodyPr>
          <a:lstStyle/>
          <a:p>
            <a:pPr algn="ctr"/>
            <a:r>
              <a:rPr lang="en-US" dirty="0">
                <a:solidFill>
                  <a:schemeClr val="accent4"/>
                </a:solidFill>
                <a:latin typeface="Quicksand" panose="020B0604020202020204" charset="0"/>
                <a:ea typeface="SimSun" panose="02010600030101010101" pitchFamily="2" charset="-122"/>
              </a:rPr>
              <a:t>DNA STRING</a:t>
            </a:r>
          </a:p>
          <a:p>
            <a:pPr algn="ctr"/>
            <a:r>
              <a:rPr lang="en-US" dirty="0">
                <a:solidFill>
                  <a:schemeClr val="accent4"/>
                </a:solidFill>
                <a:latin typeface="Quicksand" panose="020B0604020202020204" charset="0"/>
                <a:ea typeface="SimSun" panose="02010600030101010101" pitchFamily="2" charset="-122"/>
              </a:rPr>
              <a:t>   AATTAATTGGTAGGTAGGTA</a:t>
            </a:r>
          </a:p>
          <a:p>
            <a:pPr algn="ctr"/>
            <a:endParaRPr lang="en-US" dirty="0">
              <a:solidFill>
                <a:schemeClr val="accent4"/>
              </a:solidFill>
              <a:latin typeface="Quicksand" panose="020B0604020202020204" charset="0"/>
              <a:ea typeface="SimSun" panose="02010600030101010101" pitchFamily="2" charset="-122"/>
            </a:endParaRPr>
          </a:p>
          <a:p>
            <a:pPr algn="ctr"/>
            <a:r>
              <a:rPr lang="en-US" sz="1400" dirty="0">
                <a:solidFill>
                  <a:schemeClr val="accent4"/>
                </a:solidFill>
                <a:effectLst/>
                <a:latin typeface="Quicksand" panose="020B0604020202020204" charset="0"/>
                <a:ea typeface="SimSun" panose="02010600030101010101" pitchFamily="2" charset="-122"/>
              </a:rPr>
              <a:t>K VALUE – 4 </a:t>
            </a:r>
          </a:p>
          <a:p>
            <a:pPr algn="ctr"/>
            <a:endParaRPr lang="en-US" dirty="0">
              <a:solidFill>
                <a:schemeClr val="accent4"/>
              </a:solidFill>
              <a:latin typeface="Quicksand" panose="020B0604020202020204" charset="0"/>
              <a:ea typeface="SimSun" panose="02010600030101010101" pitchFamily="2" charset="-122"/>
            </a:endParaRPr>
          </a:p>
          <a:p>
            <a:pPr algn="ctr"/>
            <a:r>
              <a:rPr lang="en-US" sz="1400" dirty="0">
                <a:solidFill>
                  <a:schemeClr val="accent4"/>
                </a:solidFill>
                <a:effectLst/>
                <a:latin typeface="Quicksand" panose="020B0604020202020204" charset="0"/>
                <a:ea typeface="SimSun" panose="02010600030101010101" pitchFamily="2" charset="-122"/>
              </a:rPr>
              <a:t>D VALUE – 0</a:t>
            </a:r>
          </a:p>
          <a:p>
            <a:pPr algn="ctr"/>
            <a:endParaRPr lang="en-US" dirty="0">
              <a:solidFill>
                <a:schemeClr val="accent4"/>
              </a:solidFill>
              <a:latin typeface="Quicksand" panose="020B0604020202020204" charset="0"/>
              <a:ea typeface="SimSun" panose="02010600030101010101" pitchFamily="2" charset="-122"/>
            </a:endParaRPr>
          </a:p>
          <a:p>
            <a:pPr algn="ctr"/>
            <a:endParaRPr lang="en-US" sz="1400" dirty="0">
              <a:solidFill>
                <a:schemeClr val="accent4"/>
              </a:solidFill>
              <a:effectLst/>
              <a:latin typeface="Quicksand" panose="020B0604020202020204" charset="0"/>
              <a:ea typeface="SimSun" panose="02010600030101010101" pitchFamily="2" charset="-122"/>
            </a:endParaRPr>
          </a:p>
          <a:p>
            <a:endParaRPr lang="en-US" dirty="0">
              <a:solidFill>
                <a:schemeClr val="accent4"/>
              </a:solidFill>
              <a:latin typeface="Quicksand" panose="020B0604020202020204" charset="0"/>
              <a:ea typeface="SimSun" panose="02010600030101010101" pitchFamily="2" charset="-122"/>
            </a:endParaRPr>
          </a:p>
          <a:p>
            <a:endParaRPr lang="en-IN" dirty="0">
              <a:solidFill>
                <a:schemeClr val="accent4"/>
              </a:solidFill>
              <a:latin typeface="Quicksand" panose="020B0604020202020204" charset="0"/>
            </a:endParaRPr>
          </a:p>
        </p:txBody>
      </p:sp>
      <p:sp>
        <p:nvSpPr>
          <p:cNvPr id="29" name="Google Shape;697;p69">
            <a:extLst>
              <a:ext uri="{FF2B5EF4-FFF2-40B4-BE49-F238E27FC236}">
                <a16:creationId xmlns:a16="http://schemas.microsoft.com/office/drawing/2014/main" id="{9FD808B7-76DA-BA6B-0437-0FFE11E8ACD0}"/>
              </a:ext>
            </a:extLst>
          </p:cNvPr>
          <p:cNvSpPr/>
          <p:nvPr/>
        </p:nvSpPr>
        <p:spPr>
          <a:xfrm rot="5400000">
            <a:off x="6972200" y="3214234"/>
            <a:ext cx="343279" cy="745260"/>
          </a:xfrm>
          <a:prstGeom prst="round2SameRect">
            <a:avLst>
              <a:gd name="adj1" fmla="val 44398"/>
              <a:gd name="adj2" fmla="val 0"/>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905;p73">
            <a:extLst>
              <a:ext uri="{FF2B5EF4-FFF2-40B4-BE49-F238E27FC236}">
                <a16:creationId xmlns:a16="http://schemas.microsoft.com/office/drawing/2014/main" id="{62CF447A-1D48-3F3A-C03E-A4330A251CC8}"/>
              </a:ext>
            </a:extLst>
          </p:cNvPr>
          <p:cNvSpPr txBox="1">
            <a:spLocks/>
          </p:cNvSpPr>
          <p:nvPr/>
        </p:nvSpPr>
        <p:spPr>
          <a:xfrm>
            <a:off x="6771210" y="3411404"/>
            <a:ext cx="745260" cy="34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1pPr>
            <a:lvl2pPr marR="0" lvl="1"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2pPr>
            <a:lvl3pPr marR="0" lvl="2"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3pPr>
            <a:lvl4pPr marR="0" lvl="3"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4pPr>
            <a:lvl5pPr marR="0" lvl="4"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5pPr>
            <a:lvl6pPr marR="0" lvl="5"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6pPr>
            <a:lvl7pPr marR="0" lvl="6"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7pPr>
            <a:lvl8pPr marR="0" lvl="7"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8pPr>
            <a:lvl9pPr marR="0" lvl="8"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9pPr>
          </a:lstStyle>
          <a:p>
            <a:pPr algn="ctr"/>
            <a:r>
              <a:rPr lang="en-IN" sz="1400" dirty="0"/>
              <a:t>OUTPUT</a:t>
            </a:r>
          </a:p>
        </p:txBody>
      </p:sp>
      <p:sp>
        <p:nvSpPr>
          <p:cNvPr id="30" name="TextBox 29">
            <a:extLst>
              <a:ext uri="{FF2B5EF4-FFF2-40B4-BE49-F238E27FC236}">
                <a16:creationId xmlns:a16="http://schemas.microsoft.com/office/drawing/2014/main" id="{B07BF8F7-235A-8B70-351D-85D359901869}"/>
              </a:ext>
            </a:extLst>
          </p:cNvPr>
          <p:cNvSpPr txBox="1"/>
          <p:nvPr/>
        </p:nvSpPr>
        <p:spPr>
          <a:xfrm>
            <a:off x="7577187" y="3468156"/>
            <a:ext cx="599524" cy="276999"/>
          </a:xfrm>
          <a:prstGeom prst="rect">
            <a:avLst/>
          </a:prstGeom>
          <a:noFill/>
        </p:spPr>
        <p:txBody>
          <a:bodyPr wrap="square">
            <a:spAutoFit/>
          </a:bodyPr>
          <a:lstStyle/>
          <a:p>
            <a:r>
              <a:rPr lang="en-IN" sz="1200" dirty="0">
                <a:solidFill>
                  <a:schemeClr val="accent4"/>
                </a:solidFill>
                <a:latin typeface="Quicksand" panose="020B0604020202020204" charset="0"/>
              </a:rPr>
              <a:t>AATT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01"/>
                                        </p:tgtEl>
                                        <p:attrNameLst>
                                          <p:attrName>style.visibility</p:attrName>
                                        </p:attrNameLst>
                                      </p:cBhvr>
                                      <p:to>
                                        <p:strVal val="visible"/>
                                      </p:to>
                                    </p:set>
                                    <p:animEffect transition="in" filter="wipe(left)">
                                      <p:cBhvr>
                                        <p:cTn id="10" dur="500"/>
                                        <p:tgtEl>
                                          <p:spTgt spid="90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05"/>
                                        </p:tgtEl>
                                        <p:attrNameLst>
                                          <p:attrName>style.visibility</p:attrName>
                                        </p:attrNameLst>
                                      </p:cBhvr>
                                      <p:to>
                                        <p:strVal val="visible"/>
                                      </p:to>
                                    </p:set>
                                    <p:animEffect transition="in" filter="wipe(left)">
                                      <p:cBhvr>
                                        <p:cTn id="13" dur="500"/>
                                        <p:tgtEl>
                                          <p:spTgt spid="90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02"/>
                                        </p:tgtEl>
                                        <p:attrNameLst>
                                          <p:attrName>style.visibility</p:attrName>
                                        </p:attrNameLst>
                                      </p:cBhvr>
                                      <p:to>
                                        <p:strVal val="visible"/>
                                      </p:to>
                                    </p:set>
                                    <p:animEffect transition="in" filter="wipe(left)">
                                      <p:cBhvr>
                                        <p:cTn id="27" dur="500"/>
                                        <p:tgtEl>
                                          <p:spTgt spid="90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906"/>
                                        </p:tgtEl>
                                        <p:attrNameLst>
                                          <p:attrName>style.visibility</p:attrName>
                                        </p:attrNameLst>
                                      </p:cBhvr>
                                      <p:to>
                                        <p:strVal val="visible"/>
                                      </p:to>
                                    </p:set>
                                    <p:animEffect transition="in" filter="wipe(left)">
                                      <p:cBhvr>
                                        <p:cTn id="30" dur="500"/>
                                        <p:tgtEl>
                                          <p:spTgt spid="90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500"/>
                                        <p:tgtEl>
                                          <p:spTgt spid="2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left)">
                                      <p:cBhvr>
                                        <p:cTn id="53" dur="500"/>
                                        <p:tgtEl>
                                          <p:spTgt spid="27"/>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 grpId="0" animBg="1"/>
      <p:bldP spid="902" grpId="0" animBg="1"/>
      <p:bldP spid="905" grpId="0"/>
      <p:bldP spid="906" grpId="0"/>
      <p:bldP spid="13" grpId="0"/>
      <p:bldP spid="14" grpId="0" animBg="1"/>
      <p:bldP spid="15" grpId="0"/>
      <p:bldP spid="17" grpId="0"/>
      <p:bldP spid="19" grpId="0" animBg="1"/>
      <p:bldP spid="20" grpId="0"/>
      <p:bldP spid="21" grpId="0"/>
      <p:bldP spid="23" grpId="0" animBg="1"/>
      <p:bldP spid="24" grpId="0"/>
      <p:bldP spid="26" grpId="0"/>
      <p:bldP spid="27" grpId="0"/>
      <p:bldP spid="29" grpId="0" animBg="1"/>
      <p:bldP spid="28"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76"/>
          <p:cNvSpPr/>
          <p:nvPr/>
        </p:nvSpPr>
        <p:spPr>
          <a:xfrm rot="5400000">
            <a:off x="4358400" y="-1031783"/>
            <a:ext cx="427200" cy="3123000"/>
          </a:xfrm>
          <a:prstGeom prst="roundRect">
            <a:avLst>
              <a:gd name="adj" fmla="val 19388"/>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6"/>
          <p:cNvSpPr txBox="1">
            <a:spLocks noGrp="1"/>
          </p:cNvSpPr>
          <p:nvPr>
            <p:ph type="subTitle" idx="1"/>
          </p:nvPr>
        </p:nvSpPr>
        <p:spPr>
          <a:xfrm>
            <a:off x="1412030" y="1240850"/>
            <a:ext cx="6683100" cy="246136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effectLst/>
                <a:latin typeface="Quicksand" panose="020B0604020202020204" charset="0"/>
                <a:ea typeface="SimSun" panose="02010600030101010101" pitchFamily="2" charset="-122"/>
              </a:rPr>
              <a:t>Thus, we can conclude from this project that the frequent words with mismatches is an efficient algorithm for finding the replication origin in a genomic sequence. The dataset output when tested in the Rosalind website, showed positive results. Another thing which we can conclude that from the problem that we have completed in the project is that bioinformatics when combined with computational engineering techniques can help us to identify the basics of life. It will intern result in future efficient technologies which may even include stopping cureless diseases and conditions like cancers. </a:t>
            </a:r>
            <a:endParaRPr sz="1200" dirty="0">
              <a:latin typeface="Quicksand" panose="020B0604020202020204" charset="0"/>
            </a:endParaRPr>
          </a:p>
        </p:txBody>
      </p:sp>
      <p:sp>
        <p:nvSpPr>
          <p:cNvPr id="1053" name="Google Shape;1053;p76"/>
          <p:cNvSpPr txBox="1">
            <a:spLocks noGrp="1"/>
          </p:cNvSpPr>
          <p:nvPr>
            <p:ph type="title"/>
          </p:nvPr>
        </p:nvSpPr>
        <p:spPr>
          <a:xfrm>
            <a:off x="3287550" y="312367"/>
            <a:ext cx="2568900" cy="43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CONCLUSIONS</a:t>
            </a:r>
            <a:endParaRPr dirty="0"/>
          </a:p>
        </p:txBody>
      </p:sp>
      <p:pic>
        <p:nvPicPr>
          <p:cNvPr id="1054" name="Google Shape;1054;p76"/>
          <p:cNvPicPr preferRelativeResize="0"/>
          <p:nvPr/>
        </p:nvPicPr>
        <p:blipFill>
          <a:blip r:embed="rId3">
            <a:alphaModFix/>
          </a:blip>
          <a:stretch>
            <a:fillRect/>
          </a:stretch>
        </p:blipFill>
        <p:spPr>
          <a:xfrm rot="-7172729">
            <a:off x="6007023" y="-239636"/>
            <a:ext cx="537353" cy="947100"/>
          </a:xfrm>
          <a:prstGeom prst="rect">
            <a:avLst/>
          </a:prstGeom>
          <a:noFill/>
          <a:ln>
            <a:noFill/>
          </a:ln>
        </p:spPr>
      </p:pic>
      <p:pic>
        <p:nvPicPr>
          <p:cNvPr id="1055" name="Google Shape;1055;p76"/>
          <p:cNvPicPr preferRelativeResize="0"/>
          <p:nvPr/>
        </p:nvPicPr>
        <p:blipFill>
          <a:blip r:embed="rId4">
            <a:alphaModFix/>
          </a:blip>
          <a:stretch>
            <a:fillRect/>
          </a:stretch>
        </p:blipFill>
        <p:spPr>
          <a:xfrm>
            <a:off x="5841974" y="195743"/>
            <a:ext cx="259802" cy="259802"/>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79"/>
          <p:cNvSpPr txBox="1">
            <a:spLocks noGrp="1"/>
          </p:cNvSpPr>
          <p:nvPr>
            <p:ph type="title"/>
          </p:nvPr>
        </p:nvSpPr>
        <p:spPr>
          <a:xfrm>
            <a:off x="2635368" y="583558"/>
            <a:ext cx="4081438" cy="17629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REFFERENCES</a:t>
            </a:r>
            <a:endParaRPr sz="5400" dirty="0"/>
          </a:p>
        </p:txBody>
      </p:sp>
      <p:sp>
        <p:nvSpPr>
          <p:cNvPr id="7" name="TextBox 6">
            <a:extLst>
              <a:ext uri="{FF2B5EF4-FFF2-40B4-BE49-F238E27FC236}">
                <a16:creationId xmlns:a16="http://schemas.microsoft.com/office/drawing/2014/main" id="{90864D12-F754-72A9-F931-E552A0DFE3A7}"/>
              </a:ext>
            </a:extLst>
          </p:cNvPr>
          <p:cNvSpPr txBox="1"/>
          <p:nvPr/>
        </p:nvSpPr>
        <p:spPr>
          <a:xfrm>
            <a:off x="120639" y="2638162"/>
            <a:ext cx="6239692" cy="1815882"/>
          </a:xfrm>
          <a:prstGeom prst="rect">
            <a:avLst/>
          </a:prstGeom>
          <a:noFill/>
        </p:spPr>
        <p:txBody>
          <a:bodyPr wrap="square">
            <a:spAutoFit/>
          </a:bodyPr>
          <a:lstStyle/>
          <a:p>
            <a:pPr marL="342900" lvl="0" indent="-342900" algn="l">
              <a:buClr>
                <a:schemeClr val="accent4"/>
              </a:buClr>
              <a:buFont typeface="Arial" panose="020B0604020202020204" pitchFamily="34" charset="0"/>
              <a:buChar char="•"/>
            </a:pPr>
            <a:r>
              <a:rPr lang="en-US" sz="1600" u="sng" dirty="0">
                <a:solidFill>
                  <a:srgbClr val="1155CC"/>
                </a:solidFill>
                <a:effectLst/>
                <a:latin typeface="Quicksand" panose="020B0604020202020204" charset="0"/>
                <a:ea typeface="SimSun" panose="02010600030101010101" pitchFamily="2" charset="-122"/>
                <a:hlinkClick r:id="rId3"/>
              </a:rPr>
              <a:t>https://rosalind.info/problems/ba1j/explanation/</a:t>
            </a:r>
            <a:endParaRPr lang="en-IN" sz="1600" dirty="0">
              <a:effectLst/>
              <a:latin typeface="Quicksand" panose="020B0604020202020204" charset="0"/>
              <a:ea typeface="SimSun" panose="02010600030101010101" pitchFamily="2" charset="-122"/>
            </a:endParaRPr>
          </a:p>
          <a:p>
            <a:pPr marL="342900" lvl="0" indent="-342900" algn="l">
              <a:buClr>
                <a:schemeClr val="accent4"/>
              </a:buClr>
              <a:buFont typeface="Arial" panose="020B0604020202020204" pitchFamily="34" charset="0"/>
              <a:buChar char="•"/>
            </a:pPr>
            <a:r>
              <a:rPr lang="en-US" sz="1600" u="sng" dirty="0">
                <a:solidFill>
                  <a:srgbClr val="0563C1"/>
                </a:solidFill>
                <a:effectLst/>
                <a:latin typeface="Quicksand" panose="020B0604020202020204" charset="0"/>
                <a:ea typeface="SimSun" panose="02010600030101010101" pitchFamily="2" charset="-122"/>
                <a:hlinkClick r:id="rId4"/>
              </a:rPr>
              <a:t>http://dspace.uiu.ac.bd/bitstream/handle/52243/2123/A_Novel_Approach_to_Predict_the_Origin_of_Replication.pdf?sequence=1&amp;isAllowed=</a:t>
            </a:r>
            <a:endParaRPr lang="en-IN" sz="1200" dirty="0">
              <a:effectLst/>
              <a:latin typeface="Quicksand" panose="020B0604020202020204" charset="0"/>
              <a:ea typeface="MS Mincho" panose="02020609040205080304" pitchFamily="49" charset="-128"/>
            </a:endParaRPr>
          </a:p>
          <a:p>
            <a:pPr marL="285750" indent="-285750">
              <a:buClr>
                <a:schemeClr val="accent4"/>
              </a:buClr>
              <a:buFont typeface="Arial" panose="020B0604020202020204" pitchFamily="34" charset="0"/>
              <a:buChar char="•"/>
            </a:pPr>
            <a:r>
              <a:rPr lang="en-US" sz="1600" u="sng" dirty="0">
                <a:solidFill>
                  <a:srgbClr val="1155CC"/>
                </a:solidFill>
                <a:effectLst/>
                <a:latin typeface="Quicksand" panose="020B0604020202020204" charset="0"/>
                <a:ea typeface="SimSun" panose="02010600030101010101" pitchFamily="2" charset="-122"/>
                <a:hlinkClick r:id="rId5"/>
              </a:rPr>
              <a:t>https://algorithmcode.wordpress.com/2014/09/20/dna-replication-frequent-words-reverse-complement-pattern-matching-clump-finding-skewi-mismatches/</a:t>
            </a:r>
            <a:endParaRPr lang="en-IN" sz="1600" dirty="0">
              <a:latin typeface="Quicksand"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65"/>
          <p:cNvSpPr txBox="1">
            <a:spLocks noGrp="1"/>
          </p:cNvSpPr>
          <p:nvPr>
            <p:ph type="title"/>
          </p:nvPr>
        </p:nvSpPr>
        <p:spPr>
          <a:xfrm>
            <a:off x="2160035" y="1303334"/>
            <a:ext cx="177323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GROUP NO 13</a:t>
            </a:r>
            <a:endParaRPr dirty="0"/>
          </a:p>
        </p:txBody>
      </p:sp>
      <p:sp>
        <p:nvSpPr>
          <p:cNvPr id="598" name="Google Shape;598;p65"/>
          <p:cNvSpPr txBox="1">
            <a:spLocks noGrp="1"/>
          </p:cNvSpPr>
          <p:nvPr>
            <p:ph type="body" idx="1"/>
          </p:nvPr>
        </p:nvSpPr>
        <p:spPr>
          <a:xfrm>
            <a:off x="721175" y="1964046"/>
            <a:ext cx="5289660" cy="23255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 S HARI SANKAR                                               AM.EN.U4AIE21056</a:t>
            </a: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 SAI MANASA SOUMYA                                     AM.EN.U4AIE21057</a:t>
            </a: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 R RAKESH                                                         AM.EN.U4AIE21052</a:t>
            </a: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 K SUBHASH                                                       AM.EN.U4AIE21036</a:t>
            </a: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 CHERISHMA AKSHAYA                                     AM.EN.U4AIE21051</a:t>
            </a:r>
            <a:endParaRPr dirty="0"/>
          </a:p>
          <a:p>
            <a:pPr marL="0" lvl="0" indent="0" algn="l" rtl="0">
              <a:spcBef>
                <a:spcPts val="0"/>
              </a:spcBef>
              <a:spcAft>
                <a:spcPts val="0"/>
              </a:spcAft>
              <a:buNone/>
            </a:pPr>
            <a:endParaRPr dirty="0"/>
          </a:p>
        </p:txBody>
      </p:sp>
      <p:pic>
        <p:nvPicPr>
          <p:cNvPr id="6" name="Google Shape;431;p57">
            <a:extLst>
              <a:ext uri="{FF2B5EF4-FFF2-40B4-BE49-F238E27FC236}">
                <a16:creationId xmlns:a16="http://schemas.microsoft.com/office/drawing/2014/main" id="{D22D6865-5CE3-1E90-5FAF-E6360325D58D}"/>
              </a:ext>
            </a:extLst>
          </p:cNvPr>
          <p:cNvPicPr preferRelativeResize="0"/>
          <p:nvPr/>
        </p:nvPicPr>
        <p:blipFill>
          <a:blip r:embed="rId3">
            <a:alphaModFix/>
          </a:blip>
          <a:stretch>
            <a:fillRect/>
          </a:stretch>
        </p:blipFill>
        <p:spPr>
          <a:xfrm rot="5400000">
            <a:off x="580723" y="59048"/>
            <a:ext cx="900820" cy="1587752"/>
          </a:xfrm>
          <a:prstGeom prst="rect">
            <a:avLst/>
          </a:prstGeom>
          <a:noFill/>
          <a:ln>
            <a:noFill/>
          </a:ln>
        </p:spPr>
      </p:pic>
      <p:pic>
        <p:nvPicPr>
          <p:cNvPr id="7" name="Google Shape;431;p57">
            <a:extLst>
              <a:ext uri="{FF2B5EF4-FFF2-40B4-BE49-F238E27FC236}">
                <a16:creationId xmlns:a16="http://schemas.microsoft.com/office/drawing/2014/main" id="{53CC61C8-AB3D-58CD-19E1-437100BE2694}"/>
              </a:ext>
            </a:extLst>
          </p:cNvPr>
          <p:cNvPicPr preferRelativeResize="0"/>
          <p:nvPr/>
        </p:nvPicPr>
        <p:blipFill>
          <a:blip r:embed="rId3">
            <a:alphaModFix/>
          </a:blip>
          <a:stretch>
            <a:fillRect/>
          </a:stretch>
        </p:blipFill>
        <p:spPr>
          <a:xfrm rot="6003842">
            <a:off x="4653141" y="15902"/>
            <a:ext cx="900820" cy="1587752"/>
          </a:xfrm>
          <a:prstGeom prst="rect">
            <a:avLst/>
          </a:prstGeom>
          <a:noFill/>
          <a:ln>
            <a:noFill/>
          </a:ln>
          <a:scene3d>
            <a:camera prst="orthographicFront">
              <a:rot lat="0" lon="0" rev="10800000"/>
            </a:camera>
            <a:lightRig rig="threePt" dir="t"/>
          </a:scene3d>
        </p:spPr>
      </p:pic>
      <p:sp>
        <p:nvSpPr>
          <p:cNvPr id="4" name="Google Shape;825;p72">
            <a:extLst>
              <a:ext uri="{FF2B5EF4-FFF2-40B4-BE49-F238E27FC236}">
                <a16:creationId xmlns:a16="http://schemas.microsoft.com/office/drawing/2014/main" id="{8C5CDB0B-834E-2F2E-BCE9-97C73095A882}"/>
              </a:ext>
            </a:extLst>
          </p:cNvPr>
          <p:cNvSpPr/>
          <p:nvPr/>
        </p:nvSpPr>
        <p:spPr>
          <a:xfrm>
            <a:off x="1106604" y="409578"/>
            <a:ext cx="3880091" cy="800400"/>
          </a:xfrm>
          <a:prstGeom prst="roundRect">
            <a:avLst>
              <a:gd name="adj" fmla="val 1072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840;p72">
            <a:extLst>
              <a:ext uri="{FF2B5EF4-FFF2-40B4-BE49-F238E27FC236}">
                <a16:creationId xmlns:a16="http://schemas.microsoft.com/office/drawing/2014/main" id="{4531872E-DD1F-A14C-DAF6-2D4B652CE5AA}"/>
              </a:ext>
            </a:extLst>
          </p:cNvPr>
          <p:cNvSpPr txBox="1"/>
          <p:nvPr/>
        </p:nvSpPr>
        <p:spPr>
          <a:xfrm>
            <a:off x="1441630" y="471774"/>
            <a:ext cx="3210037" cy="76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4"/>
                </a:solidFill>
                <a:latin typeface="Quicksand"/>
                <a:ea typeface="Quicksand"/>
                <a:cs typeface="Quicksand"/>
                <a:sym typeface="Quicksand"/>
              </a:rPr>
              <a:t>MEET THE TEAM</a:t>
            </a:r>
            <a:endParaRPr sz="2800" dirty="0">
              <a:solidFill>
                <a:schemeClr val="accent4"/>
              </a:solidFill>
              <a:latin typeface="Quicksand"/>
              <a:ea typeface="Quicksand"/>
              <a:cs typeface="Quicksand"/>
              <a:sym typeface="Quicksand"/>
            </a:endParaRP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98">
                                            <p:txEl>
                                              <p:pRg st="0" end="0"/>
                                            </p:txEl>
                                          </p:spTgt>
                                        </p:tgtEl>
                                        <p:attrNameLst>
                                          <p:attrName>style.visibility</p:attrName>
                                        </p:attrNameLst>
                                      </p:cBhvr>
                                      <p:to>
                                        <p:strVal val="visible"/>
                                      </p:to>
                                    </p:set>
                                    <p:animEffect transition="in" filter="wipe(left)">
                                      <p:cBhvr>
                                        <p:cTn id="7" dur="500"/>
                                        <p:tgtEl>
                                          <p:spTgt spid="59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8">
                                            <p:txEl>
                                              <p:pRg st="2" end="2"/>
                                            </p:txEl>
                                          </p:spTgt>
                                        </p:tgtEl>
                                        <p:attrNameLst>
                                          <p:attrName>style.visibility</p:attrName>
                                        </p:attrNameLst>
                                      </p:cBhvr>
                                      <p:to>
                                        <p:strVal val="visible"/>
                                      </p:to>
                                    </p:set>
                                    <p:animEffect transition="in" filter="wipe(left)">
                                      <p:cBhvr>
                                        <p:cTn id="11" dur="500"/>
                                        <p:tgtEl>
                                          <p:spTgt spid="598">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8">
                                            <p:txEl>
                                              <p:pRg st="4" end="4"/>
                                            </p:txEl>
                                          </p:spTgt>
                                        </p:tgtEl>
                                        <p:attrNameLst>
                                          <p:attrName>style.visibility</p:attrName>
                                        </p:attrNameLst>
                                      </p:cBhvr>
                                      <p:to>
                                        <p:strVal val="visible"/>
                                      </p:to>
                                    </p:set>
                                    <p:animEffect transition="in" filter="wipe(left)">
                                      <p:cBhvr>
                                        <p:cTn id="15" dur="500"/>
                                        <p:tgtEl>
                                          <p:spTgt spid="598">
                                            <p:txEl>
                                              <p:pRg st="4" end="4"/>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98">
                                            <p:txEl>
                                              <p:pRg st="6" end="6"/>
                                            </p:txEl>
                                          </p:spTgt>
                                        </p:tgtEl>
                                        <p:attrNameLst>
                                          <p:attrName>style.visibility</p:attrName>
                                        </p:attrNameLst>
                                      </p:cBhvr>
                                      <p:to>
                                        <p:strVal val="visible"/>
                                      </p:to>
                                    </p:set>
                                    <p:animEffect transition="in" filter="wipe(left)">
                                      <p:cBhvr>
                                        <p:cTn id="19" dur="500"/>
                                        <p:tgtEl>
                                          <p:spTgt spid="598">
                                            <p:txEl>
                                              <p:pRg st="6" end="6"/>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98">
                                            <p:txEl>
                                              <p:pRg st="8" end="8"/>
                                            </p:txEl>
                                          </p:spTgt>
                                        </p:tgtEl>
                                        <p:attrNameLst>
                                          <p:attrName>style.visibility</p:attrName>
                                        </p:attrNameLst>
                                      </p:cBhvr>
                                      <p:to>
                                        <p:strVal val="visible"/>
                                      </p:to>
                                    </p:set>
                                    <p:animEffect transition="in" filter="wipe(left)">
                                      <p:cBhvr>
                                        <p:cTn id="23" dur="500"/>
                                        <p:tgtEl>
                                          <p:spTgt spid="59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7"/>
          <p:cNvSpPr txBox="1">
            <a:spLocks noGrp="1"/>
          </p:cNvSpPr>
          <p:nvPr>
            <p:ph type="title"/>
          </p:nvPr>
        </p:nvSpPr>
        <p:spPr>
          <a:xfrm rot="-5400000">
            <a:off x="1139975" y="2469300"/>
            <a:ext cx="4166100" cy="20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TABLE OF CONTENTS</a:t>
            </a:r>
            <a:endParaRPr/>
          </a:p>
        </p:txBody>
      </p:sp>
      <p:sp>
        <p:nvSpPr>
          <p:cNvPr id="418" name="Google Shape;418;p57"/>
          <p:cNvSpPr txBox="1">
            <a:spLocks noGrp="1"/>
          </p:cNvSpPr>
          <p:nvPr>
            <p:ph type="title" idx="2"/>
          </p:nvPr>
        </p:nvSpPr>
        <p:spPr>
          <a:xfrm>
            <a:off x="3870000" y="485400"/>
            <a:ext cx="1258200" cy="88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a:t>
            </a:r>
            <a:endParaRPr dirty="0"/>
          </a:p>
        </p:txBody>
      </p:sp>
      <p:sp>
        <p:nvSpPr>
          <p:cNvPr id="420" name="Google Shape;420;p57"/>
          <p:cNvSpPr txBox="1">
            <a:spLocks noGrp="1"/>
          </p:cNvSpPr>
          <p:nvPr>
            <p:ph type="title" idx="3"/>
          </p:nvPr>
        </p:nvSpPr>
        <p:spPr>
          <a:xfrm>
            <a:off x="5198950" y="719418"/>
            <a:ext cx="3216600" cy="49900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INTRODUCTION</a:t>
            </a:r>
            <a:endParaRPr sz="2800" dirty="0"/>
          </a:p>
        </p:txBody>
      </p:sp>
      <p:sp>
        <p:nvSpPr>
          <p:cNvPr id="421" name="Google Shape;421;p57"/>
          <p:cNvSpPr txBox="1">
            <a:spLocks noGrp="1"/>
          </p:cNvSpPr>
          <p:nvPr>
            <p:ph type="title" idx="4"/>
          </p:nvPr>
        </p:nvSpPr>
        <p:spPr>
          <a:xfrm>
            <a:off x="3870000" y="1567750"/>
            <a:ext cx="1258200" cy="88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02</a:t>
            </a:r>
            <a:endParaRPr dirty="0"/>
          </a:p>
        </p:txBody>
      </p:sp>
      <p:sp>
        <p:nvSpPr>
          <p:cNvPr id="424" name="Google Shape;424;p57"/>
          <p:cNvSpPr txBox="1">
            <a:spLocks noGrp="1"/>
          </p:cNvSpPr>
          <p:nvPr>
            <p:ph type="title" idx="7"/>
          </p:nvPr>
        </p:nvSpPr>
        <p:spPr>
          <a:xfrm>
            <a:off x="3870000" y="2650100"/>
            <a:ext cx="1258200" cy="88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03</a:t>
            </a:r>
            <a:endParaRPr dirty="0"/>
          </a:p>
        </p:txBody>
      </p:sp>
      <p:sp>
        <p:nvSpPr>
          <p:cNvPr id="427" name="Google Shape;427;p57"/>
          <p:cNvSpPr txBox="1">
            <a:spLocks noGrp="1"/>
          </p:cNvSpPr>
          <p:nvPr>
            <p:ph type="title" idx="13"/>
          </p:nvPr>
        </p:nvSpPr>
        <p:spPr>
          <a:xfrm>
            <a:off x="3870000" y="3732450"/>
            <a:ext cx="1258200" cy="88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a:t>
            </a:r>
            <a:endParaRPr/>
          </a:p>
        </p:txBody>
      </p:sp>
      <p:sp>
        <p:nvSpPr>
          <p:cNvPr id="430" name="Google Shape;430;p57"/>
          <p:cNvSpPr/>
          <p:nvPr/>
        </p:nvSpPr>
        <p:spPr>
          <a:xfrm>
            <a:off x="2655450" y="876750"/>
            <a:ext cx="742200" cy="3390000"/>
          </a:xfrm>
          <a:prstGeom prst="roundRect">
            <a:avLst>
              <a:gd name="adj" fmla="val 19388"/>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1" name="Google Shape;431;p57"/>
          <p:cNvPicPr preferRelativeResize="0"/>
          <p:nvPr/>
        </p:nvPicPr>
        <p:blipFill>
          <a:blip r:embed="rId3">
            <a:alphaModFix/>
          </a:blip>
          <a:stretch>
            <a:fillRect/>
          </a:stretch>
        </p:blipFill>
        <p:spPr>
          <a:xfrm rot="-378914">
            <a:off x="2468542" y="3830875"/>
            <a:ext cx="900820" cy="1587752"/>
          </a:xfrm>
          <a:prstGeom prst="rect">
            <a:avLst/>
          </a:prstGeom>
          <a:noFill/>
          <a:ln>
            <a:noFill/>
          </a:ln>
        </p:spPr>
      </p:pic>
      <p:pic>
        <p:nvPicPr>
          <p:cNvPr id="432" name="Google Shape;432;p57"/>
          <p:cNvPicPr preferRelativeResize="0"/>
          <p:nvPr/>
        </p:nvPicPr>
        <p:blipFill>
          <a:blip r:embed="rId4">
            <a:alphaModFix/>
          </a:blip>
          <a:stretch>
            <a:fillRect/>
          </a:stretch>
        </p:blipFill>
        <p:spPr>
          <a:xfrm>
            <a:off x="2385825" y="3809550"/>
            <a:ext cx="388050" cy="388050"/>
          </a:xfrm>
          <a:prstGeom prst="rect">
            <a:avLst/>
          </a:prstGeom>
          <a:noFill/>
          <a:ln>
            <a:noFill/>
          </a:ln>
        </p:spPr>
      </p:pic>
      <p:sp>
        <p:nvSpPr>
          <p:cNvPr id="30" name="Google Shape;420;p57">
            <a:extLst>
              <a:ext uri="{FF2B5EF4-FFF2-40B4-BE49-F238E27FC236}">
                <a16:creationId xmlns:a16="http://schemas.microsoft.com/office/drawing/2014/main" id="{4D283D62-2376-1B9C-A85A-10CE19150CD8}"/>
              </a:ext>
            </a:extLst>
          </p:cNvPr>
          <p:cNvSpPr txBox="1">
            <a:spLocks/>
          </p:cNvSpPr>
          <p:nvPr/>
        </p:nvSpPr>
        <p:spPr>
          <a:xfrm>
            <a:off x="5198950" y="1826559"/>
            <a:ext cx="3216600" cy="4990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Unica One"/>
                <a:ea typeface="Unica One"/>
                <a:cs typeface="Unica One"/>
                <a:sym typeface="Unica One"/>
              </a:defRPr>
            </a:lvl1pPr>
            <a:lvl2pPr marR="0" lvl="1"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2pPr>
            <a:lvl3pPr marR="0" lvl="2"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3pPr>
            <a:lvl4pPr marR="0" lvl="3"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4pPr>
            <a:lvl5pPr marR="0" lvl="4"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5pPr>
            <a:lvl6pPr marR="0" lvl="5"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6pPr>
            <a:lvl7pPr marR="0" lvl="6"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7pPr>
            <a:lvl8pPr marR="0" lvl="7"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8pPr>
            <a:lvl9pPr marR="0" lvl="8"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9pPr>
          </a:lstStyle>
          <a:p>
            <a:r>
              <a:rPr lang="en-IN" sz="2800" dirty="0"/>
              <a:t>METHODOLOGY</a:t>
            </a:r>
          </a:p>
        </p:txBody>
      </p:sp>
      <p:sp>
        <p:nvSpPr>
          <p:cNvPr id="31" name="Google Shape;420;p57">
            <a:extLst>
              <a:ext uri="{FF2B5EF4-FFF2-40B4-BE49-F238E27FC236}">
                <a16:creationId xmlns:a16="http://schemas.microsoft.com/office/drawing/2014/main" id="{511F5684-6534-97FA-D902-FFE2D20403F2}"/>
              </a:ext>
            </a:extLst>
          </p:cNvPr>
          <p:cNvSpPr txBox="1">
            <a:spLocks/>
          </p:cNvSpPr>
          <p:nvPr/>
        </p:nvSpPr>
        <p:spPr>
          <a:xfrm>
            <a:off x="5198950" y="3948096"/>
            <a:ext cx="3216600" cy="4990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Unica One"/>
                <a:ea typeface="Unica One"/>
                <a:cs typeface="Unica One"/>
                <a:sym typeface="Unica One"/>
              </a:defRPr>
            </a:lvl1pPr>
            <a:lvl2pPr marR="0" lvl="1"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2pPr>
            <a:lvl3pPr marR="0" lvl="2"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3pPr>
            <a:lvl4pPr marR="0" lvl="3"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4pPr>
            <a:lvl5pPr marR="0" lvl="4"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5pPr>
            <a:lvl6pPr marR="0" lvl="5"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6pPr>
            <a:lvl7pPr marR="0" lvl="6"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7pPr>
            <a:lvl8pPr marR="0" lvl="7"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8pPr>
            <a:lvl9pPr marR="0" lvl="8"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9pPr>
          </a:lstStyle>
          <a:p>
            <a:r>
              <a:rPr lang="en-IN" sz="2800" dirty="0"/>
              <a:t>CONCLUSIONS</a:t>
            </a:r>
          </a:p>
        </p:txBody>
      </p:sp>
      <p:sp>
        <p:nvSpPr>
          <p:cNvPr id="32" name="Google Shape;420;p57">
            <a:extLst>
              <a:ext uri="{FF2B5EF4-FFF2-40B4-BE49-F238E27FC236}">
                <a16:creationId xmlns:a16="http://schemas.microsoft.com/office/drawing/2014/main" id="{D6F71DDC-0325-CDF0-8002-E4AE05B1C56E}"/>
              </a:ext>
            </a:extLst>
          </p:cNvPr>
          <p:cNvSpPr txBox="1">
            <a:spLocks/>
          </p:cNvSpPr>
          <p:nvPr/>
        </p:nvSpPr>
        <p:spPr>
          <a:xfrm>
            <a:off x="5198950" y="2885148"/>
            <a:ext cx="3216600" cy="4990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Unica One"/>
                <a:ea typeface="Unica One"/>
                <a:cs typeface="Unica One"/>
                <a:sym typeface="Unica One"/>
              </a:defRPr>
            </a:lvl1pPr>
            <a:lvl2pPr marR="0" lvl="1"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2pPr>
            <a:lvl3pPr marR="0" lvl="2"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3pPr>
            <a:lvl4pPr marR="0" lvl="3"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4pPr>
            <a:lvl5pPr marR="0" lvl="4"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5pPr>
            <a:lvl6pPr marR="0" lvl="5"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6pPr>
            <a:lvl7pPr marR="0" lvl="6"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7pPr>
            <a:lvl8pPr marR="0" lvl="7"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8pPr>
            <a:lvl9pPr marR="0" lvl="8" algn="l" rtl="0">
              <a:lnSpc>
                <a:spcPct val="100000"/>
              </a:lnSpc>
              <a:spcBef>
                <a:spcPts val="0"/>
              </a:spcBef>
              <a:spcAft>
                <a:spcPts val="0"/>
              </a:spcAft>
              <a:buClr>
                <a:schemeClr val="accent4"/>
              </a:buClr>
              <a:buSzPts val="2800"/>
              <a:buFont typeface="Unica One"/>
              <a:buNone/>
              <a:defRPr sz="2200" b="1" i="0" u="none" strike="noStrike" cap="none">
                <a:solidFill>
                  <a:schemeClr val="accent4"/>
                </a:solidFill>
                <a:latin typeface="Quicksand"/>
                <a:ea typeface="Quicksand"/>
                <a:cs typeface="Quicksand"/>
                <a:sym typeface="Quicksand"/>
              </a:defRPr>
            </a:lvl9pPr>
          </a:lstStyle>
          <a:p>
            <a:r>
              <a:rPr lang="en-IN" sz="2800" dirty="0"/>
              <a:t>RESULTS</a:t>
            </a:r>
          </a:p>
        </p:txBody>
      </p:sp>
      <p:sp>
        <p:nvSpPr>
          <p:cNvPr id="33" name="Google Shape;444;p58">
            <a:extLst>
              <a:ext uri="{FF2B5EF4-FFF2-40B4-BE49-F238E27FC236}">
                <a16:creationId xmlns:a16="http://schemas.microsoft.com/office/drawing/2014/main" id="{9C282A3E-6A4B-3A37-9916-80EE5E826580}"/>
              </a:ext>
            </a:extLst>
          </p:cNvPr>
          <p:cNvSpPr/>
          <p:nvPr/>
        </p:nvSpPr>
        <p:spPr>
          <a:xfrm>
            <a:off x="4717887" y="1218425"/>
            <a:ext cx="45719" cy="522969"/>
          </a:xfrm>
          <a:prstGeom prst="roundRect">
            <a:avLst>
              <a:gd name="adj"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44;p58">
            <a:extLst>
              <a:ext uri="{FF2B5EF4-FFF2-40B4-BE49-F238E27FC236}">
                <a16:creationId xmlns:a16="http://schemas.microsoft.com/office/drawing/2014/main" id="{4B2D8BA6-3E57-193C-6FAF-0398D6FC2CE9}"/>
              </a:ext>
            </a:extLst>
          </p:cNvPr>
          <p:cNvSpPr/>
          <p:nvPr/>
        </p:nvSpPr>
        <p:spPr>
          <a:xfrm>
            <a:off x="4740746" y="2325566"/>
            <a:ext cx="45719" cy="522969"/>
          </a:xfrm>
          <a:prstGeom prst="roundRect">
            <a:avLst>
              <a:gd name="adj"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44;p58">
            <a:extLst>
              <a:ext uri="{FF2B5EF4-FFF2-40B4-BE49-F238E27FC236}">
                <a16:creationId xmlns:a16="http://schemas.microsoft.com/office/drawing/2014/main" id="{D2B02F99-1519-4937-815C-640D15FD2AD2}"/>
              </a:ext>
            </a:extLst>
          </p:cNvPr>
          <p:cNvSpPr/>
          <p:nvPr/>
        </p:nvSpPr>
        <p:spPr>
          <a:xfrm>
            <a:off x="4742837" y="3384155"/>
            <a:ext cx="45719" cy="522969"/>
          </a:xfrm>
          <a:prstGeom prst="roundRect">
            <a:avLst>
              <a:gd name="adj"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18"/>
                                        </p:tgtEl>
                                        <p:attrNameLst>
                                          <p:attrName>style.visibility</p:attrName>
                                        </p:attrNameLst>
                                      </p:cBhvr>
                                      <p:to>
                                        <p:strVal val="visible"/>
                                      </p:to>
                                    </p:set>
                                    <p:animEffect transition="in" filter="wipe(up)">
                                      <p:cBhvr>
                                        <p:cTn id="7" dur="250"/>
                                        <p:tgtEl>
                                          <p:spTgt spid="41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20"/>
                                        </p:tgtEl>
                                        <p:attrNameLst>
                                          <p:attrName>style.visibility</p:attrName>
                                        </p:attrNameLst>
                                      </p:cBhvr>
                                      <p:to>
                                        <p:strVal val="visible"/>
                                      </p:to>
                                    </p:set>
                                    <p:animEffect transition="in" filter="wipe(up)">
                                      <p:cBhvr>
                                        <p:cTn id="10" dur="250"/>
                                        <p:tgtEl>
                                          <p:spTgt spid="420"/>
                                        </p:tgtEl>
                                      </p:cBhvr>
                                    </p:animEffect>
                                  </p:childTnLst>
                                </p:cTn>
                              </p:par>
                            </p:childTnLst>
                          </p:cTn>
                        </p:par>
                        <p:par>
                          <p:cTn id="11" fill="hold">
                            <p:stCondLst>
                              <p:cond delay="250"/>
                            </p:stCondLst>
                            <p:childTnLst>
                              <p:par>
                                <p:cTn id="12" presetID="22" presetClass="entr" presetSubtype="1"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up)">
                                      <p:cBhvr>
                                        <p:cTn id="14" dur="250"/>
                                        <p:tgtEl>
                                          <p:spTgt spid="33"/>
                                        </p:tgtEl>
                                      </p:cBhvr>
                                    </p:animEffect>
                                  </p:childTnLst>
                                </p:cTn>
                              </p:par>
                            </p:childTnLst>
                          </p:cTn>
                        </p:par>
                        <p:par>
                          <p:cTn id="15" fill="hold">
                            <p:stCondLst>
                              <p:cond delay="500"/>
                            </p:stCondLst>
                            <p:childTnLst>
                              <p:par>
                                <p:cTn id="16" presetID="22" presetClass="entr" presetSubtype="1" fill="hold" grpId="0" nodeType="afterEffect">
                                  <p:stCondLst>
                                    <p:cond delay="50"/>
                                  </p:stCondLst>
                                  <p:childTnLst>
                                    <p:set>
                                      <p:cBhvr>
                                        <p:cTn id="17" dur="1" fill="hold">
                                          <p:stCondLst>
                                            <p:cond delay="0"/>
                                          </p:stCondLst>
                                        </p:cTn>
                                        <p:tgtEl>
                                          <p:spTgt spid="421"/>
                                        </p:tgtEl>
                                        <p:attrNameLst>
                                          <p:attrName>style.visibility</p:attrName>
                                        </p:attrNameLst>
                                      </p:cBhvr>
                                      <p:to>
                                        <p:strVal val="visible"/>
                                      </p:to>
                                    </p:set>
                                    <p:animEffect transition="in" filter="wipe(up)">
                                      <p:cBhvr>
                                        <p:cTn id="18" dur="250"/>
                                        <p:tgtEl>
                                          <p:spTgt spid="421"/>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up)">
                                      <p:cBhvr>
                                        <p:cTn id="21" dur="250"/>
                                        <p:tgtEl>
                                          <p:spTgt spid="30"/>
                                        </p:tgtEl>
                                      </p:cBhvr>
                                    </p:animEffect>
                                  </p:childTnLst>
                                </p:cTn>
                              </p:par>
                            </p:childTnLst>
                          </p:cTn>
                        </p:par>
                        <p:par>
                          <p:cTn id="22" fill="hold">
                            <p:stCondLst>
                              <p:cond delay="800"/>
                            </p:stCondLst>
                            <p:childTnLst>
                              <p:par>
                                <p:cTn id="23" presetID="22" presetClass="entr" presetSubtype="1"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up)">
                                      <p:cBhvr>
                                        <p:cTn id="25" dur="250"/>
                                        <p:tgtEl>
                                          <p:spTgt spid="34"/>
                                        </p:tgtEl>
                                      </p:cBhvr>
                                    </p:animEffect>
                                  </p:childTnLst>
                                </p:cTn>
                              </p:par>
                            </p:childTnLst>
                          </p:cTn>
                        </p:par>
                        <p:par>
                          <p:cTn id="26" fill="hold">
                            <p:stCondLst>
                              <p:cond delay="1050"/>
                            </p:stCondLst>
                            <p:childTnLst>
                              <p:par>
                                <p:cTn id="27" presetID="22" presetClass="entr" presetSubtype="1" fill="hold" grpId="0" nodeType="afterEffect">
                                  <p:stCondLst>
                                    <p:cond delay="0"/>
                                  </p:stCondLst>
                                  <p:childTnLst>
                                    <p:set>
                                      <p:cBhvr>
                                        <p:cTn id="28" dur="1" fill="hold">
                                          <p:stCondLst>
                                            <p:cond delay="0"/>
                                          </p:stCondLst>
                                        </p:cTn>
                                        <p:tgtEl>
                                          <p:spTgt spid="424"/>
                                        </p:tgtEl>
                                        <p:attrNameLst>
                                          <p:attrName>style.visibility</p:attrName>
                                        </p:attrNameLst>
                                      </p:cBhvr>
                                      <p:to>
                                        <p:strVal val="visible"/>
                                      </p:to>
                                    </p:set>
                                    <p:animEffect transition="in" filter="wipe(up)">
                                      <p:cBhvr>
                                        <p:cTn id="29" dur="250"/>
                                        <p:tgtEl>
                                          <p:spTgt spid="424"/>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up)">
                                      <p:cBhvr>
                                        <p:cTn id="32" dur="250"/>
                                        <p:tgtEl>
                                          <p:spTgt spid="32"/>
                                        </p:tgtEl>
                                      </p:cBhvr>
                                    </p:animEffect>
                                  </p:childTnLst>
                                </p:cTn>
                              </p:par>
                            </p:childTnLst>
                          </p:cTn>
                        </p:par>
                        <p:par>
                          <p:cTn id="33" fill="hold">
                            <p:stCondLst>
                              <p:cond delay="1300"/>
                            </p:stCondLst>
                            <p:childTnLst>
                              <p:par>
                                <p:cTn id="34" presetID="22" presetClass="entr" presetSubtype="1" fill="hold" grpId="0"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up)">
                                      <p:cBhvr>
                                        <p:cTn id="36" dur="250"/>
                                        <p:tgtEl>
                                          <p:spTgt spid="35"/>
                                        </p:tgtEl>
                                      </p:cBhvr>
                                    </p:animEffect>
                                  </p:childTnLst>
                                </p:cTn>
                              </p:par>
                            </p:childTnLst>
                          </p:cTn>
                        </p:par>
                        <p:par>
                          <p:cTn id="37" fill="hold">
                            <p:stCondLst>
                              <p:cond delay="1550"/>
                            </p:stCondLst>
                            <p:childTnLst>
                              <p:par>
                                <p:cTn id="38" presetID="22" presetClass="entr" presetSubtype="1" fill="hold" grpId="0" nodeType="afterEffect">
                                  <p:stCondLst>
                                    <p:cond delay="0"/>
                                  </p:stCondLst>
                                  <p:childTnLst>
                                    <p:set>
                                      <p:cBhvr>
                                        <p:cTn id="39" dur="1" fill="hold">
                                          <p:stCondLst>
                                            <p:cond delay="0"/>
                                          </p:stCondLst>
                                        </p:cTn>
                                        <p:tgtEl>
                                          <p:spTgt spid="427"/>
                                        </p:tgtEl>
                                        <p:attrNameLst>
                                          <p:attrName>style.visibility</p:attrName>
                                        </p:attrNameLst>
                                      </p:cBhvr>
                                      <p:to>
                                        <p:strVal val="visible"/>
                                      </p:to>
                                    </p:set>
                                    <p:animEffect transition="in" filter="wipe(up)">
                                      <p:cBhvr>
                                        <p:cTn id="40" dur="250"/>
                                        <p:tgtEl>
                                          <p:spTgt spid="427"/>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up)">
                                      <p:cBhvr>
                                        <p:cTn id="43"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 grpId="0"/>
      <p:bldP spid="420" grpId="0"/>
      <p:bldP spid="421" grpId="0"/>
      <p:bldP spid="424" grpId="0"/>
      <p:bldP spid="427" grpId="0"/>
      <p:bldP spid="30" grpId="0"/>
      <p:bldP spid="31" grpId="0"/>
      <p:bldP spid="32" grpId="0"/>
      <p:bldP spid="33" grpId="0" animBg="1"/>
      <p:bldP spid="34"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9"/>
          <p:cNvSpPr/>
          <p:nvPr/>
        </p:nvSpPr>
        <p:spPr>
          <a:xfrm rot="-5400000">
            <a:off x="4150050" y="568838"/>
            <a:ext cx="843900" cy="2624100"/>
          </a:xfrm>
          <a:prstGeom prst="roundRect">
            <a:avLst>
              <a:gd name="adj" fmla="val 19388"/>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9"/>
          <p:cNvSpPr txBox="1">
            <a:spLocks noGrp="1"/>
          </p:cNvSpPr>
          <p:nvPr>
            <p:ph type="title"/>
          </p:nvPr>
        </p:nvSpPr>
        <p:spPr>
          <a:xfrm>
            <a:off x="1409100" y="2545971"/>
            <a:ext cx="6325800" cy="58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453" name="Google Shape;453;p59"/>
          <p:cNvSpPr txBox="1">
            <a:spLocks noGrp="1"/>
          </p:cNvSpPr>
          <p:nvPr>
            <p:ph type="title" idx="2"/>
          </p:nvPr>
        </p:nvSpPr>
        <p:spPr>
          <a:xfrm>
            <a:off x="3321000" y="1536938"/>
            <a:ext cx="25020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pic>
        <p:nvPicPr>
          <p:cNvPr id="455" name="Google Shape;455;p59"/>
          <p:cNvPicPr preferRelativeResize="0"/>
          <p:nvPr/>
        </p:nvPicPr>
        <p:blipFill>
          <a:blip r:embed="rId3">
            <a:alphaModFix/>
          </a:blip>
          <a:stretch>
            <a:fillRect/>
          </a:stretch>
        </p:blipFill>
        <p:spPr>
          <a:xfrm rot="-8522721">
            <a:off x="5305660" y="962338"/>
            <a:ext cx="915573" cy="794469"/>
          </a:xfrm>
          <a:prstGeom prst="rect">
            <a:avLst/>
          </a:prstGeom>
          <a:noFill/>
          <a:ln>
            <a:noFill/>
          </a:ln>
        </p:spPr>
      </p:pic>
      <p:pic>
        <p:nvPicPr>
          <p:cNvPr id="456" name="Google Shape;456;p59"/>
          <p:cNvPicPr preferRelativeResize="0"/>
          <p:nvPr/>
        </p:nvPicPr>
        <p:blipFill>
          <a:blip r:embed="rId4">
            <a:alphaModFix/>
          </a:blip>
          <a:stretch>
            <a:fillRect/>
          </a:stretch>
        </p:blipFill>
        <p:spPr>
          <a:xfrm rot="-1976576">
            <a:off x="5684622" y="1266386"/>
            <a:ext cx="537352" cy="947099"/>
          </a:xfrm>
          <a:prstGeom prst="rect">
            <a:avLst/>
          </a:prstGeom>
          <a:noFill/>
          <a:ln>
            <a:noFill/>
          </a:ln>
        </p:spPr>
      </p:pic>
      <p:sp>
        <p:nvSpPr>
          <p:cNvPr id="14" name="Google Shape;438;p58">
            <a:extLst>
              <a:ext uri="{FF2B5EF4-FFF2-40B4-BE49-F238E27FC236}">
                <a16:creationId xmlns:a16="http://schemas.microsoft.com/office/drawing/2014/main" id="{758BC3E6-5A05-F4A7-81E9-2312C21AE610}"/>
              </a:ext>
            </a:extLst>
          </p:cNvPr>
          <p:cNvSpPr/>
          <p:nvPr/>
        </p:nvSpPr>
        <p:spPr>
          <a:xfrm rot="5400000">
            <a:off x="2900101" y="2671991"/>
            <a:ext cx="317100" cy="2197800"/>
          </a:xfrm>
          <a:prstGeom prst="roundRect">
            <a:avLst>
              <a:gd name="adj" fmla="val 24733"/>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2;p58">
            <a:extLst>
              <a:ext uri="{FF2B5EF4-FFF2-40B4-BE49-F238E27FC236}">
                <a16:creationId xmlns:a16="http://schemas.microsoft.com/office/drawing/2014/main" id="{FCBE2323-123E-FAD4-F758-D3B0FC5D48E7}"/>
              </a:ext>
            </a:extLst>
          </p:cNvPr>
          <p:cNvSpPr txBox="1">
            <a:spLocks/>
          </p:cNvSpPr>
          <p:nvPr/>
        </p:nvSpPr>
        <p:spPr>
          <a:xfrm>
            <a:off x="2362500" y="3597341"/>
            <a:ext cx="1794900" cy="347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IN" dirty="0">
                <a:solidFill>
                  <a:schemeClr val="accent4"/>
                </a:solidFill>
                <a:latin typeface="Unica One" panose="020B0604020202020204" charset="0"/>
              </a:rPr>
              <a:t>PROBLEM STATEMENT</a:t>
            </a:r>
          </a:p>
        </p:txBody>
      </p:sp>
      <p:pic>
        <p:nvPicPr>
          <p:cNvPr id="16" name="Google Shape;446;p58">
            <a:extLst>
              <a:ext uri="{FF2B5EF4-FFF2-40B4-BE49-F238E27FC236}">
                <a16:creationId xmlns:a16="http://schemas.microsoft.com/office/drawing/2014/main" id="{FCE45E88-C82D-8376-2C96-305F4B2250E9}"/>
              </a:ext>
            </a:extLst>
          </p:cNvPr>
          <p:cNvPicPr preferRelativeResize="0"/>
          <p:nvPr/>
        </p:nvPicPr>
        <p:blipFill>
          <a:blip r:embed="rId4">
            <a:alphaModFix/>
          </a:blip>
          <a:stretch>
            <a:fillRect/>
          </a:stretch>
        </p:blipFill>
        <p:spPr>
          <a:xfrm rot="-1976576">
            <a:off x="1808548" y="3256677"/>
            <a:ext cx="537352" cy="947099"/>
          </a:xfrm>
          <a:prstGeom prst="rect">
            <a:avLst/>
          </a:prstGeom>
          <a:noFill/>
          <a:ln>
            <a:noFill/>
          </a:ln>
        </p:spPr>
      </p:pic>
      <p:sp>
        <p:nvSpPr>
          <p:cNvPr id="17" name="Google Shape;437;p58">
            <a:extLst>
              <a:ext uri="{FF2B5EF4-FFF2-40B4-BE49-F238E27FC236}">
                <a16:creationId xmlns:a16="http://schemas.microsoft.com/office/drawing/2014/main" id="{2D661DD9-F51B-FE56-BA47-F918FFFB4DA4}"/>
              </a:ext>
            </a:extLst>
          </p:cNvPr>
          <p:cNvSpPr/>
          <p:nvPr/>
        </p:nvSpPr>
        <p:spPr>
          <a:xfrm rot="5400000">
            <a:off x="5865901" y="2686991"/>
            <a:ext cx="317100" cy="2197800"/>
          </a:xfrm>
          <a:prstGeom prst="roundRect">
            <a:avLst>
              <a:gd name="adj" fmla="val 24733"/>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3;p58">
            <a:extLst>
              <a:ext uri="{FF2B5EF4-FFF2-40B4-BE49-F238E27FC236}">
                <a16:creationId xmlns:a16="http://schemas.microsoft.com/office/drawing/2014/main" id="{18E96F3D-268F-FE93-65B3-06FB3CB60BA7}"/>
              </a:ext>
            </a:extLst>
          </p:cNvPr>
          <p:cNvSpPr txBox="1">
            <a:spLocks/>
          </p:cNvSpPr>
          <p:nvPr/>
        </p:nvSpPr>
        <p:spPr>
          <a:xfrm>
            <a:off x="4925550" y="3612341"/>
            <a:ext cx="1794900" cy="347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solidFill>
                  <a:schemeClr val="accent4"/>
                </a:solidFill>
                <a:latin typeface="Unica One" panose="020B0604020202020204" charset="0"/>
              </a:rPr>
              <a:t>OBJECTIVE</a:t>
            </a:r>
          </a:p>
        </p:txBody>
      </p:sp>
      <p:pic>
        <p:nvPicPr>
          <p:cNvPr id="19" name="Google Shape;445;p58">
            <a:extLst>
              <a:ext uri="{FF2B5EF4-FFF2-40B4-BE49-F238E27FC236}">
                <a16:creationId xmlns:a16="http://schemas.microsoft.com/office/drawing/2014/main" id="{EE50BE04-BD25-D2DD-A0B4-61AE7C22A297}"/>
              </a:ext>
            </a:extLst>
          </p:cNvPr>
          <p:cNvPicPr preferRelativeResize="0"/>
          <p:nvPr/>
        </p:nvPicPr>
        <p:blipFill>
          <a:blip r:embed="rId3">
            <a:alphaModFix/>
          </a:blip>
          <a:stretch>
            <a:fillRect/>
          </a:stretch>
        </p:blipFill>
        <p:spPr>
          <a:xfrm rot="-8522721">
            <a:off x="6617886" y="3080004"/>
            <a:ext cx="915573" cy="79446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2" name="Google Shape;412;p56"/>
          <p:cNvSpPr txBox="1">
            <a:spLocks noGrp="1"/>
          </p:cNvSpPr>
          <p:nvPr>
            <p:ph type="body" idx="1"/>
          </p:nvPr>
        </p:nvSpPr>
        <p:spPr>
          <a:xfrm>
            <a:off x="654817" y="844668"/>
            <a:ext cx="4704713" cy="689772"/>
          </a:xfrm>
          <a:prstGeom prst="rect">
            <a:avLst/>
          </a:prstGeom>
        </p:spPr>
        <p:txBody>
          <a:bodyPr spcFirstLastPara="1" wrap="square" lIns="91425" tIns="91425" rIns="91425" bIns="91425" anchor="t" anchorCtr="0">
            <a:noAutofit/>
          </a:bodyPr>
          <a:lstStyle/>
          <a:p>
            <a:pPr marL="171450" indent="-171450">
              <a:buSzPts val="1100"/>
              <a:buFont typeface="Quicksand" panose="020B0604020202020204" charset="0"/>
              <a:buChar char="►"/>
            </a:pPr>
            <a:r>
              <a:rPr lang="en-US" sz="1100" dirty="0">
                <a:effectLst/>
                <a:latin typeface="Quicksand" panose="020B0604020202020204" charset="0"/>
                <a:ea typeface="Arial" panose="020B0604020202020204" pitchFamily="34" charset="0"/>
              </a:rPr>
              <a:t>By using advanced methods like the minimum skew problem, we find an approximate location of Oric at position 3923620 in E. coli Genome. </a:t>
            </a:r>
            <a:endParaRPr sz="1100" dirty="0">
              <a:latin typeface="Quicksand" panose="020B0604020202020204" charset="0"/>
            </a:endParaRPr>
          </a:p>
        </p:txBody>
      </p:sp>
      <p:sp>
        <p:nvSpPr>
          <p:cNvPr id="5" name="TextBox 4">
            <a:extLst>
              <a:ext uri="{FF2B5EF4-FFF2-40B4-BE49-F238E27FC236}">
                <a16:creationId xmlns:a16="http://schemas.microsoft.com/office/drawing/2014/main" id="{E6A16A09-A0EE-4448-7388-BF200F53F2BC}"/>
              </a:ext>
            </a:extLst>
          </p:cNvPr>
          <p:cNvSpPr txBox="1"/>
          <p:nvPr/>
        </p:nvSpPr>
        <p:spPr>
          <a:xfrm>
            <a:off x="654817" y="1725852"/>
            <a:ext cx="4572000" cy="600164"/>
          </a:xfrm>
          <a:prstGeom prst="rect">
            <a:avLst/>
          </a:prstGeom>
          <a:noFill/>
        </p:spPr>
        <p:txBody>
          <a:bodyPr wrap="square">
            <a:spAutoFit/>
          </a:bodyPr>
          <a:lstStyle/>
          <a:p>
            <a:pPr marL="171450" indent="-171450">
              <a:buClr>
                <a:schemeClr val="accent4"/>
              </a:buClr>
              <a:buFont typeface="Quicksand" panose="020B0604020202020204" charset="0"/>
              <a:buChar char="►"/>
            </a:pPr>
            <a:r>
              <a:rPr lang="en-US" sz="1100" dirty="0">
                <a:solidFill>
                  <a:schemeClr val="accent4"/>
                </a:solidFill>
                <a:effectLst/>
                <a:latin typeface="Quicksand" panose="020B0604020202020204" charset="0"/>
                <a:ea typeface="Arial" panose="020B0604020202020204" pitchFamily="34" charset="0"/>
              </a:rPr>
              <a:t>After using the Frequent Words Problem to solve in a window of length 500 starting at position 3923620 of the genome reveals no 9-mers that appear three or more time. </a:t>
            </a:r>
            <a:endParaRPr lang="en-IN" sz="1100" dirty="0">
              <a:solidFill>
                <a:schemeClr val="accent4"/>
              </a:solidFill>
              <a:latin typeface="Quicksand" panose="020B0604020202020204" charset="0"/>
            </a:endParaRPr>
          </a:p>
        </p:txBody>
      </p:sp>
      <p:sp>
        <p:nvSpPr>
          <p:cNvPr id="7" name="TextBox 6">
            <a:extLst>
              <a:ext uri="{FF2B5EF4-FFF2-40B4-BE49-F238E27FC236}">
                <a16:creationId xmlns:a16="http://schemas.microsoft.com/office/drawing/2014/main" id="{49C26834-FBA9-9F9E-180D-5AC8461C8295}"/>
              </a:ext>
            </a:extLst>
          </p:cNvPr>
          <p:cNvSpPr txBox="1"/>
          <p:nvPr/>
        </p:nvSpPr>
        <p:spPr>
          <a:xfrm>
            <a:off x="654817" y="2517428"/>
            <a:ext cx="7273101" cy="430887"/>
          </a:xfrm>
          <a:prstGeom prst="rect">
            <a:avLst/>
          </a:prstGeom>
          <a:noFill/>
        </p:spPr>
        <p:txBody>
          <a:bodyPr wrap="square">
            <a:spAutoFit/>
          </a:bodyPr>
          <a:lstStyle/>
          <a:p>
            <a:pPr marL="171450" indent="-171450">
              <a:buClr>
                <a:schemeClr val="accent4"/>
              </a:buClr>
              <a:buFont typeface="Quicksand" panose="020B0604020202020204" charset="0"/>
              <a:buChar char="►"/>
            </a:pPr>
            <a:r>
              <a:rPr lang="en-US" sz="1100" dirty="0">
                <a:solidFill>
                  <a:schemeClr val="accent4"/>
                </a:solidFill>
                <a:effectLst/>
                <a:latin typeface="Quicksand" panose="020B0604020202020204" charset="0"/>
                <a:ea typeface="Arial" panose="020B0604020202020204" pitchFamily="34" charset="0"/>
              </a:rPr>
              <a:t>Even if we have managed to locate Oric in E. coli, it appears that we still have not found the DnaA boxes that jump-start replication in this bacterium. </a:t>
            </a:r>
            <a:endParaRPr lang="en-IN" sz="1100" dirty="0">
              <a:solidFill>
                <a:schemeClr val="accent4"/>
              </a:solidFill>
              <a:latin typeface="Quicksand" panose="020B0604020202020204" charset="0"/>
            </a:endParaRPr>
          </a:p>
        </p:txBody>
      </p:sp>
      <p:sp>
        <p:nvSpPr>
          <p:cNvPr id="8" name="Google Shape;697;p69">
            <a:extLst>
              <a:ext uri="{FF2B5EF4-FFF2-40B4-BE49-F238E27FC236}">
                <a16:creationId xmlns:a16="http://schemas.microsoft.com/office/drawing/2014/main" id="{B955A13B-815C-DB98-2A9B-923DDCE12442}"/>
              </a:ext>
            </a:extLst>
          </p:cNvPr>
          <p:cNvSpPr/>
          <p:nvPr/>
        </p:nvSpPr>
        <p:spPr>
          <a:xfrm rot="5400000">
            <a:off x="1812216" y="-825277"/>
            <a:ext cx="408040" cy="2520674"/>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6"/>
          <p:cNvSpPr txBox="1">
            <a:spLocks noGrp="1"/>
          </p:cNvSpPr>
          <p:nvPr>
            <p:ph type="title"/>
          </p:nvPr>
        </p:nvSpPr>
        <p:spPr>
          <a:xfrm>
            <a:off x="755899" y="198060"/>
            <a:ext cx="2485949"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PROBLEM STATEMENT</a:t>
            </a:r>
            <a:endParaRPr dirty="0"/>
          </a:p>
        </p:txBody>
      </p:sp>
      <p:sp>
        <p:nvSpPr>
          <p:cNvPr id="9" name="Google Shape;708;p69">
            <a:extLst>
              <a:ext uri="{FF2B5EF4-FFF2-40B4-BE49-F238E27FC236}">
                <a16:creationId xmlns:a16="http://schemas.microsoft.com/office/drawing/2014/main" id="{C4181A80-F2CC-B934-9370-F3F7C30F48F1}"/>
              </a:ext>
            </a:extLst>
          </p:cNvPr>
          <p:cNvSpPr/>
          <p:nvPr/>
        </p:nvSpPr>
        <p:spPr>
          <a:xfrm rot="5400000">
            <a:off x="1216454" y="2951218"/>
            <a:ext cx="360449" cy="1281559"/>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1;p56">
            <a:extLst>
              <a:ext uri="{FF2B5EF4-FFF2-40B4-BE49-F238E27FC236}">
                <a16:creationId xmlns:a16="http://schemas.microsoft.com/office/drawing/2014/main" id="{D62ED4FD-D103-865F-8C44-5045C752DCD7}"/>
              </a:ext>
            </a:extLst>
          </p:cNvPr>
          <p:cNvSpPr txBox="1">
            <a:spLocks/>
          </p:cNvSpPr>
          <p:nvPr/>
        </p:nvSpPr>
        <p:spPr>
          <a:xfrm>
            <a:off x="755899" y="3354997"/>
            <a:ext cx="1368964" cy="474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1pPr>
            <a:lvl2pPr marR="0" lvl="1"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2pPr>
            <a:lvl3pPr marR="0" lvl="2"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3pPr>
            <a:lvl4pPr marR="0" lvl="3"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4pPr>
            <a:lvl5pPr marR="0" lvl="4"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5pPr>
            <a:lvl6pPr marR="0" lvl="5"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6pPr>
            <a:lvl7pPr marR="0" lvl="6"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7pPr>
            <a:lvl8pPr marR="0" lvl="7"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8pPr>
            <a:lvl9pPr marR="0" lvl="8" algn="l" rtl="0">
              <a:lnSpc>
                <a:spcPct val="100000"/>
              </a:lnSpc>
              <a:spcBef>
                <a:spcPts val="0"/>
              </a:spcBef>
              <a:spcAft>
                <a:spcPts val="0"/>
              </a:spcAft>
              <a:buClr>
                <a:schemeClr val="accent4"/>
              </a:buClr>
              <a:buSzPts val="2200"/>
              <a:buFont typeface="Unica One"/>
              <a:buNone/>
              <a:defRPr sz="2200" b="0" i="0" u="none" strike="noStrike" cap="none">
                <a:solidFill>
                  <a:schemeClr val="accent4"/>
                </a:solidFill>
                <a:latin typeface="Unica One"/>
                <a:ea typeface="Unica One"/>
                <a:cs typeface="Unica One"/>
                <a:sym typeface="Unica One"/>
              </a:defRPr>
            </a:lvl9pPr>
          </a:lstStyle>
          <a:p>
            <a:r>
              <a:rPr lang="en-IN" dirty="0"/>
              <a:t>objective</a:t>
            </a:r>
          </a:p>
        </p:txBody>
      </p:sp>
      <p:sp>
        <p:nvSpPr>
          <p:cNvPr id="11" name="Google Shape;412;p56">
            <a:extLst>
              <a:ext uri="{FF2B5EF4-FFF2-40B4-BE49-F238E27FC236}">
                <a16:creationId xmlns:a16="http://schemas.microsoft.com/office/drawing/2014/main" id="{AC222E54-BB4E-DBD5-FA5C-BC8EA3741F48}"/>
              </a:ext>
            </a:extLst>
          </p:cNvPr>
          <p:cNvSpPr txBox="1">
            <a:spLocks/>
          </p:cNvSpPr>
          <p:nvPr/>
        </p:nvSpPr>
        <p:spPr>
          <a:xfrm>
            <a:off x="654817" y="3953946"/>
            <a:ext cx="7937854" cy="689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4"/>
              </a:buClr>
              <a:buSzPts val="1300"/>
              <a:buFont typeface="Quicksand"/>
              <a:buChar char="●"/>
              <a:defRPr sz="1300" b="0" i="0" u="none" strike="noStrike" cap="none">
                <a:solidFill>
                  <a:schemeClr val="accent4"/>
                </a:solidFill>
                <a:latin typeface="Quicksand"/>
                <a:ea typeface="Quicksand"/>
                <a:cs typeface="Quicksand"/>
                <a:sym typeface="Quicksand"/>
              </a:defRPr>
            </a:lvl1pPr>
            <a:lvl2pPr marL="914400" marR="0" lvl="1" indent="-311150" algn="l" rtl="0">
              <a:lnSpc>
                <a:spcPct val="115000"/>
              </a:lnSpc>
              <a:spcBef>
                <a:spcPts val="1600"/>
              </a:spcBef>
              <a:spcAft>
                <a:spcPts val="0"/>
              </a:spcAft>
              <a:buClr>
                <a:schemeClr val="accent4"/>
              </a:buClr>
              <a:buSzPts val="1300"/>
              <a:buFont typeface="Quicksand"/>
              <a:buChar char="○"/>
              <a:defRPr sz="1300" b="0" i="0" u="none" strike="noStrike" cap="none">
                <a:solidFill>
                  <a:schemeClr val="accent4"/>
                </a:solidFill>
                <a:latin typeface="Quicksand"/>
                <a:ea typeface="Quicksand"/>
                <a:cs typeface="Quicksand"/>
                <a:sym typeface="Quicksand"/>
              </a:defRPr>
            </a:lvl2pPr>
            <a:lvl3pPr marL="1371600" marR="0" lvl="2" indent="-311150" algn="l" rtl="0">
              <a:lnSpc>
                <a:spcPct val="115000"/>
              </a:lnSpc>
              <a:spcBef>
                <a:spcPts val="1600"/>
              </a:spcBef>
              <a:spcAft>
                <a:spcPts val="0"/>
              </a:spcAft>
              <a:buClr>
                <a:schemeClr val="accent4"/>
              </a:buClr>
              <a:buSzPts val="1300"/>
              <a:buFont typeface="Quicksand"/>
              <a:buChar char="■"/>
              <a:defRPr sz="1300" b="0" i="0" u="none" strike="noStrike" cap="none">
                <a:solidFill>
                  <a:schemeClr val="accent4"/>
                </a:solidFill>
                <a:latin typeface="Quicksand"/>
                <a:ea typeface="Quicksand"/>
                <a:cs typeface="Quicksand"/>
                <a:sym typeface="Quicksand"/>
              </a:defRPr>
            </a:lvl3pPr>
            <a:lvl4pPr marL="1828800" marR="0" lvl="3" indent="-311150" algn="l" rtl="0">
              <a:lnSpc>
                <a:spcPct val="115000"/>
              </a:lnSpc>
              <a:spcBef>
                <a:spcPts val="1600"/>
              </a:spcBef>
              <a:spcAft>
                <a:spcPts val="0"/>
              </a:spcAft>
              <a:buClr>
                <a:schemeClr val="accent4"/>
              </a:buClr>
              <a:buSzPts val="1300"/>
              <a:buFont typeface="Quicksand"/>
              <a:buChar char="●"/>
              <a:defRPr sz="1300" b="0" i="0" u="none" strike="noStrike" cap="none">
                <a:solidFill>
                  <a:schemeClr val="accent4"/>
                </a:solidFill>
                <a:latin typeface="Quicksand"/>
                <a:ea typeface="Quicksand"/>
                <a:cs typeface="Quicksand"/>
                <a:sym typeface="Quicksand"/>
              </a:defRPr>
            </a:lvl4pPr>
            <a:lvl5pPr marL="2286000" marR="0" lvl="4" indent="-311150" algn="l" rtl="0">
              <a:lnSpc>
                <a:spcPct val="115000"/>
              </a:lnSpc>
              <a:spcBef>
                <a:spcPts val="1600"/>
              </a:spcBef>
              <a:spcAft>
                <a:spcPts val="0"/>
              </a:spcAft>
              <a:buClr>
                <a:schemeClr val="accent4"/>
              </a:buClr>
              <a:buSzPts val="1300"/>
              <a:buFont typeface="Quicksand"/>
              <a:buChar char="○"/>
              <a:defRPr sz="1300" b="0" i="0" u="none" strike="noStrike" cap="none">
                <a:solidFill>
                  <a:schemeClr val="accent4"/>
                </a:solidFill>
                <a:latin typeface="Quicksand"/>
                <a:ea typeface="Quicksand"/>
                <a:cs typeface="Quicksand"/>
                <a:sym typeface="Quicksand"/>
              </a:defRPr>
            </a:lvl5pPr>
            <a:lvl6pPr marL="2743200" marR="0" lvl="5" indent="-311150" algn="l" rtl="0">
              <a:lnSpc>
                <a:spcPct val="115000"/>
              </a:lnSpc>
              <a:spcBef>
                <a:spcPts val="1600"/>
              </a:spcBef>
              <a:spcAft>
                <a:spcPts val="0"/>
              </a:spcAft>
              <a:buClr>
                <a:schemeClr val="accent4"/>
              </a:buClr>
              <a:buSzPts val="1300"/>
              <a:buFont typeface="Quicksand"/>
              <a:buChar char="■"/>
              <a:defRPr sz="1300" b="0" i="0" u="none" strike="noStrike" cap="none">
                <a:solidFill>
                  <a:schemeClr val="accent4"/>
                </a:solidFill>
                <a:latin typeface="Quicksand"/>
                <a:ea typeface="Quicksand"/>
                <a:cs typeface="Quicksand"/>
                <a:sym typeface="Quicksand"/>
              </a:defRPr>
            </a:lvl6pPr>
            <a:lvl7pPr marL="3200400" marR="0" lvl="6" indent="-311150" algn="l" rtl="0">
              <a:lnSpc>
                <a:spcPct val="115000"/>
              </a:lnSpc>
              <a:spcBef>
                <a:spcPts val="1600"/>
              </a:spcBef>
              <a:spcAft>
                <a:spcPts val="0"/>
              </a:spcAft>
              <a:buClr>
                <a:schemeClr val="accent4"/>
              </a:buClr>
              <a:buSzPts val="1300"/>
              <a:buFont typeface="Quicksand"/>
              <a:buChar char="●"/>
              <a:defRPr sz="1300" b="0" i="0" u="none" strike="noStrike" cap="none">
                <a:solidFill>
                  <a:schemeClr val="accent4"/>
                </a:solidFill>
                <a:latin typeface="Quicksand"/>
                <a:ea typeface="Quicksand"/>
                <a:cs typeface="Quicksand"/>
                <a:sym typeface="Quicksand"/>
              </a:defRPr>
            </a:lvl7pPr>
            <a:lvl8pPr marL="3657600" marR="0" lvl="7" indent="-311150" algn="l" rtl="0">
              <a:lnSpc>
                <a:spcPct val="115000"/>
              </a:lnSpc>
              <a:spcBef>
                <a:spcPts val="1600"/>
              </a:spcBef>
              <a:spcAft>
                <a:spcPts val="0"/>
              </a:spcAft>
              <a:buClr>
                <a:schemeClr val="accent4"/>
              </a:buClr>
              <a:buSzPts val="1300"/>
              <a:buFont typeface="Quicksand"/>
              <a:buChar char="○"/>
              <a:defRPr sz="1300" b="0" i="0" u="none" strike="noStrike" cap="none">
                <a:solidFill>
                  <a:schemeClr val="accent4"/>
                </a:solidFill>
                <a:latin typeface="Quicksand"/>
                <a:ea typeface="Quicksand"/>
                <a:cs typeface="Quicksand"/>
                <a:sym typeface="Quicksand"/>
              </a:defRPr>
            </a:lvl8pPr>
            <a:lvl9pPr marL="4114800" marR="0" lvl="8" indent="-311150" algn="l" rtl="0">
              <a:lnSpc>
                <a:spcPct val="115000"/>
              </a:lnSpc>
              <a:spcBef>
                <a:spcPts val="1600"/>
              </a:spcBef>
              <a:spcAft>
                <a:spcPts val="1600"/>
              </a:spcAft>
              <a:buClr>
                <a:schemeClr val="accent4"/>
              </a:buClr>
              <a:buSzPts val="1300"/>
              <a:buFont typeface="Quicksand"/>
              <a:buChar char="■"/>
              <a:defRPr sz="1300" b="0" i="0" u="none" strike="noStrike" cap="none">
                <a:solidFill>
                  <a:schemeClr val="accent4"/>
                </a:solidFill>
                <a:latin typeface="Quicksand"/>
                <a:ea typeface="Quicksand"/>
                <a:cs typeface="Quicksand"/>
                <a:sym typeface="Quicksand"/>
              </a:defRPr>
            </a:lvl9pPr>
          </a:lstStyle>
          <a:p>
            <a:pPr marL="171450" indent="-171450">
              <a:buSzPts val="1100"/>
              <a:buFont typeface="Quicksand" panose="020B0604020202020204" charset="0"/>
              <a:buChar char="►"/>
            </a:pPr>
            <a:r>
              <a:rPr lang="en-US" sz="1100" dirty="0">
                <a:effectLst/>
                <a:latin typeface="Quicksand" panose="020B0604020202020204" charset="0"/>
                <a:ea typeface="Arial" panose="020B0604020202020204" pitchFamily="34" charset="0"/>
              </a:rPr>
              <a:t>In this project, our goal is to modify our previous algorithm for the Frequent Words Problem in order to find DnaA boxes by identifying frequent k-</a:t>
            </a:r>
            <a:r>
              <a:rPr lang="en-US" sz="1100" dirty="0" err="1">
                <a:effectLst/>
                <a:latin typeface="Quicksand" panose="020B0604020202020204" charset="0"/>
                <a:ea typeface="Arial" panose="020B0604020202020204" pitchFamily="34" charset="0"/>
              </a:rPr>
              <a:t>mers</a:t>
            </a:r>
            <a:r>
              <a:rPr lang="en-US" sz="1100" dirty="0">
                <a:effectLst/>
                <a:latin typeface="Quicksand" panose="020B0604020202020204" charset="0"/>
                <a:ea typeface="Arial" panose="020B0604020202020204" pitchFamily="34" charset="0"/>
              </a:rPr>
              <a:t>, possibly with mismatches. Given strings Text and Pattern as well as an integer d, we define COUNT d (Text, Pattern) as the number of occurrences of Pattern in Text with at most d mismatches.</a:t>
            </a:r>
            <a:endParaRPr lang="en-IN" sz="1100" dirty="0">
              <a:effectLst/>
              <a:latin typeface="Quicksand" panose="020B0604020202020204" charset="0"/>
              <a:ea typeface="SimSun" panose="02010600030101010101" pitchFamily="2" charset="-122"/>
            </a:endParaRPr>
          </a:p>
          <a:p>
            <a:pPr marL="171450" indent="-171450">
              <a:buSzPts val="1100"/>
              <a:buFont typeface="Quicksand" panose="020B0604020202020204" charset="0"/>
              <a:buChar char="►"/>
            </a:pPr>
            <a:endParaRPr lang="en-US" sz="1100" dirty="0">
              <a:latin typeface="Quicksand"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11"/>
                                        </p:tgtEl>
                                        <p:attrNameLst>
                                          <p:attrName>style.visibility</p:attrName>
                                        </p:attrNameLst>
                                      </p:cBhvr>
                                      <p:to>
                                        <p:strVal val="visible"/>
                                      </p:to>
                                    </p:set>
                                    <p:animEffect transition="in" filter="wipe(left)">
                                      <p:cBhvr>
                                        <p:cTn id="10" dur="500"/>
                                        <p:tgtEl>
                                          <p:spTgt spid="411"/>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412">
                                            <p:txEl>
                                              <p:pRg st="0" end="0"/>
                                            </p:txEl>
                                          </p:spTgt>
                                        </p:tgtEl>
                                        <p:attrNameLst>
                                          <p:attrName>style.visibility</p:attrName>
                                        </p:attrNameLst>
                                      </p:cBhvr>
                                      <p:to>
                                        <p:strVal val="visible"/>
                                      </p:to>
                                    </p:set>
                                    <p:animEffect transition="in" filter="wipe(up)">
                                      <p:cBhvr>
                                        <p:cTn id="14" dur="500"/>
                                        <p:tgtEl>
                                          <p:spTgt spid="412">
                                            <p:txEl>
                                              <p:pRg st="0" end="0"/>
                                            </p:txEl>
                                          </p:spTgt>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 grpId="0" build="p"/>
      <p:bldP spid="5" grpId="0"/>
      <p:bldP spid="7" grpId="0"/>
      <p:bldP spid="8" grpId="0" animBg="1"/>
      <p:bldP spid="411" grpId="0"/>
      <p:bldP spid="9" grpId="0" animBg="1"/>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14" name="Google Shape;451;p59">
            <a:extLst>
              <a:ext uri="{FF2B5EF4-FFF2-40B4-BE49-F238E27FC236}">
                <a16:creationId xmlns:a16="http://schemas.microsoft.com/office/drawing/2014/main" id="{847712A1-F5C4-428B-DC19-D4FF5CB9A949}"/>
              </a:ext>
            </a:extLst>
          </p:cNvPr>
          <p:cNvSpPr/>
          <p:nvPr/>
        </p:nvSpPr>
        <p:spPr>
          <a:xfrm rot="-5400000">
            <a:off x="4150050" y="464723"/>
            <a:ext cx="843900" cy="2624100"/>
          </a:xfrm>
          <a:prstGeom prst="roundRect">
            <a:avLst>
              <a:gd name="adj" fmla="val 19388"/>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0"/>
          <p:cNvSpPr txBox="1">
            <a:spLocks noGrp="1"/>
          </p:cNvSpPr>
          <p:nvPr>
            <p:ph type="body" idx="1"/>
          </p:nvPr>
        </p:nvSpPr>
        <p:spPr>
          <a:xfrm>
            <a:off x="2523450" y="2290299"/>
            <a:ext cx="4097100" cy="37302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3500" dirty="0">
                <a:latin typeface="Unica One" panose="020B0604020202020204" charset="0"/>
              </a:rPr>
              <a:t>METHODOLOGY</a:t>
            </a:r>
            <a:endParaRPr sz="3500" dirty="0">
              <a:latin typeface="Unica One" panose="020B0604020202020204" charset="0"/>
            </a:endParaRPr>
          </a:p>
        </p:txBody>
      </p:sp>
      <p:pic>
        <p:nvPicPr>
          <p:cNvPr id="464" name="Google Shape;464;p60"/>
          <p:cNvPicPr preferRelativeResize="0"/>
          <p:nvPr/>
        </p:nvPicPr>
        <p:blipFill>
          <a:blip r:embed="rId3">
            <a:alphaModFix/>
          </a:blip>
          <a:stretch>
            <a:fillRect/>
          </a:stretch>
        </p:blipFill>
        <p:spPr>
          <a:xfrm rot="7055977">
            <a:off x="2727757" y="770766"/>
            <a:ext cx="952678" cy="944350"/>
          </a:xfrm>
          <a:prstGeom prst="rect">
            <a:avLst/>
          </a:prstGeom>
          <a:noFill/>
          <a:ln>
            <a:noFill/>
          </a:ln>
        </p:spPr>
      </p:pic>
      <p:pic>
        <p:nvPicPr>
          <p:cNvPr id="465" name="Google Shape;465;p60"/>
          <p:cNvPicPr preferRelativeResize="0"/>
          <p:nvPr/>
        </p:nvPicPr>
        <p:blipFill>
          <a:blip r:embed="rId4">
            <a:alphaModFix/>
          </a:blip>
          <a:stretch>
            <a:fillRect/>
          </a:stretch>
        </p:blipFill>
        <p:spPr>
          <a:xfrm>
            <a:off x="2810413" y="1354823"/>
            <a:ext cx="307575" cy="307575"/>
          </a:xfrm>
          <a:prstGeom prst="rect">
            <a:avLst/>
          </a:prstGeom>
          <a:noFill/>
          <a:ln>
            <a:noFill/>
          </a:ln>
        </p:spPr>
      </p:pic>
      <p:sp>
        <p:nvSpPr>
          <p:cNvPr id="17" name="Google Shape;453;p59">
            <a:extLst>
              <a:ext uri="{FF2B5EF4-FFF2-40B4-BE49-F238E27FC236}">
                <a16:creationId xmlns:a16="http://schemas.microsoft.com/office/drawing/2014/main" id="{5C7126AC-FF9A-BA20-EFD3-0E2B65316EC8}"/>
              </a:ext>
            </a:extLst>
          </p:cNvPr>
          <p:cNvSpPr txBox="1">
            <a:spLocks/>
          </p:cNvSpPr>
          <p:nvPr/>
        </p:nvSpPr>
        <p:spPr>
          <a:xfrm>
            <a:off x="3321000" y="1432823"/>
            <a:ext cx="2502000" cy="687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7000" dirty="0">
                <a:solidFill>
                  <a:schemeClr val="accent4"/>
                </a:solidFill>
                <a:latin typeface="Unica One" panose="020B0604020202020204" charset="0"/>
              </a:rPr>
              <a:t>02</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45" name="Google Shape;445;p58"/>
          <p:cNvPicPr preferRelativeResize="0"/>
          <p:nvPr/>
        </p:nvPicPr>
        <p:blipFill>
          <a:blip r:embed="rId3">
            <a:alphaModFix/>
          </a:blip>
          <a:stretch>
            <a:fillRect/>
          </a:stretch>
        </p:blipFill>
        <p:spPr>
          <a:xfrm rot="-8522721">
            <a:off x="7281792" y="683659"/>
            <a:ext cx="915573" cy="794469"/>
          </a:xfrm>
          <a:prstGeom prst="rect">
            <a:avLst/>
          </a:prstGeom>
          <a:noFill/>
          <a:ln>
            <a:noFill/>
          </a:ln>
        </p:spPr>
      </p:pic>
      <p:pic>
        <p:nvPicPr>
          <p:cNvPr id="446" name="Google Shape;446;p58"/>
          <p:cNvPicPr preferRelativeResize="0"/>
          <p:nvPr/>
        </p:nvPicPr>
        <p:blipFill>
          <a:blip r:embed="rId4">
            <a:alphaModFix/>
          </a:blip>
          <a:stretch>
            <a:fillRect/>
          </a:stretch>
        </p:blipFill>
        <p:spPr>
          <a:xfrm rot="-1976576">
            <a:off x="235150" y="669890"/>
            <a:ext cx="537352" cy="947099"/>
          </a:xfrm>
          <a:prstGeom prst="rect">
            <a:avLst/>
          </a:prstGeom>
          <a:noFill/>
          <a:ln>
            <a:noFill/>
          </a:ln>
        </p:spPr>
      </p:pic>
      <p:sp>
        <p:nvSpPr>
          <p:cNvPr id="437" name="Google Shape;437;p58"/>
          <p:cNvSpPr/>
          <p:nvPr/>
        </p:nvSpPr>
        <p:spPr>
          <a:xfrm rot="5400000">
            <a:off x="6750978" y="69474"/>
            <a:ext cx="317100" cy="2640143"/>
          </a:xfrm>
          <a:prstGeom prst="roundRect">
            <a:avLst>
              <a:gd name="adj" fmla="val 24733"/>
            </a:avLst>
          </a:prstGeom>
          <a:solidFill>
            <a:schemeClr val="tx1"/>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8"/>
          <p:cNvSpPr/>
          <p:nvPr/>
        </p:nvSpPr>
        <p:spPr>
          <a:xfrm rot="5400000">
            <a:off x="1938233" y="-210271"/>
            <a:ext cx="317100" cy="3185909"/>
          </a:xfrm>
          <a:prstGeom prst="roundRect">
            <a:avLst>
              <a:gd name="adj" fmla="val 24733"/>
            </a:avLst>
          </a:prstGeom>
          <a:solidFill>
            <a:schemeClr val="tx1"/>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8"/>
          <p:cNvSpPr txBox="1">
            <a:spLocks noGrp="1"/>
          </p:cNvSpPr>
          <p:nvPr>
            <p:ph type="title" idx="3"/>
          </p:nvPr>
        </p:nvSpPr>
        <p:spPr>
          <a:xfrm>
            <a:off x="-458432" y="1215996"/>
            <a:ext cx="4187956" cy="347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t>01. </a:t>
            </a:r>
            <a:r>
              <a:rPr lang="en-IN" sz="1400" dirty="0"/>
              <a:t>G</a:t>
            </a:r>
            <a:r>
              <a:rPr lang="en" sz="1400" dirty="0"/>
              <a:t>ENERATING ALL POSSIBLE KMER PATTERN</a:t>
            </a:r>
            <a:endParaRPr sz="1400" dirty="0"/>
          </a:p>
        </p:txBody>
      </p:sp>
      <p:sp>
        <p:nvSpPr>
          <p:cNvPr id="443" name="Google Shape;443;p58"/>
          <p:cNvSpPr txBox="1">
            <a:spLocks noGrp="1"/>
          </p:cNvSpPr>
          <p:nvPr>
            <p:ph type="title" idx="4"/>
          </p:nvPr>
        </p:nvSpPr>
        <p:spPr>
          <a:xfrm>
            <a:off x="5589456" y="1215996"/>
            <a:ext cx="2535112"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02. SplITTING A TEXT INTO KMERS</a:t>
            </a:r>
            <a:endParaRPr sz="1400" dirty="0"/>
          </a:p>
        </p:txBody>
      </p:sp>
      <p:sp>
        <p:nvSpPr>
          <p:cNvPr id="444" name="Google Shape;444;p58"/>
          <p:cNvSpPr/>
          <p:nvPr/>
        </p:nvSpPr>
        <p:spPr>
          <a:xfrm flipH="1">
            <a:off x="4532835" y="859059"/>
            <a:ext cx="45719" cy="3942690"/>
          </a:xfrm>
          <a:prstGeom prst="roundRect">
            <a:avLst>
              <a:gd name="adj"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97;p69">
            <a:extLst>
              <a:ext uri="{FF2B5EF4-FFF2-40B4-BE49-F238E27FC236}">
                <a16:creationId xmlns:a16="http://schemas.microsoft.com/office/drawing/2014/main" id="{FF605EC6-F0AF-6D1F-E4B4-F982C7BDE645}"/>
              </a:ext>
            </a:extLst>
          </p:cNvPr>
          <p:cNvSpPr/>
          <p:nvPr/>
        </p:nvSpPr>
        <p:spPr>
          <a:xfrm rot="5400000">
            <a:off x="1591371" y="-597581"/>
            <a:ext cx="408040" cy="2148687"/>
          </a:xfrm>
          <a:prstGeom prst="round2SameRect">
            <a:avLst>
              <a:gd name="adj1" fmla="val 44398"/>
              <a:gd name="adj2" fmla="val 0"/>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8"/>
          <p:cNvSpPr txBox="1">
            <a:spLocks noGrp="1"/>
          </p:cNvSpPr>
          <p:nvPr>
            <p:ph type="title"/>
          </p:nvPr>
        </p:nvSpPr>
        <p:spPr>
          <a:xfrm>
            <a:off x="721045" y="241262"/>
            <a:ext cx="77016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IMPLEMENTATION</a:t>
            </a:r>
            <a:endParaRPr dirty="0"/>
          </a:p>
        </p:txBody>
      </p:sp>
      <p:pic>
        <p:nvPicPr>
          <p:cNvPr id="3" name="Picture 2">
            <a:extLst>
              <a:ext uri="{FF2B5EF4-FFF2-40B4-BE49-F238E27FC236}">
                <a16:creationId xmlns:a16="http://schemas.microsoft.com/office/drawing/2014/main" id="{2E0DD2D4-8B62-A8C6-575C-2D43632EC5AD}"/>
              </a:ext>
            </a:extLst>
          </p:cNvPr>
          <p:cNvPicPr>
            <a:picLocks noChangeAspect="1"/>
          </p:cNvPicPr>
          <p:nvPr/>
        </p:nvPicPr>
        <p:blipFill>
          <a:blip r:embed="rId5"/>
          <a:stretch>
            <a:fillRect/>
          </a:stretch>
        </p:blipFill>
        <p:spPr>
          <a:xfrm>
            <a:off x="170345" y="1805794"/>
            <a:ext cx="4187956" cy="1363915"/>
          </a:xfrm>
          <a:prstGeom prst="rect">
            <a:avLst/>
          </a:prstGeom>
        </p:spPr>
      </p:pic>
      <p:sp>
        <p:nvSpPr>
          <p:cNvPr id="23" name="Google Shape;653;p67">
            <a:extLst>
              <a:ext uri="{FF2B5EF4-FFF2-40B4-BE49-F238E27FC236}">
                <a16:creationId xmlns:a16="http://schemas.microsoft.com/office/drawing/2014/main" id="{EB91CD2F-C20B-66E3-2723-3A2D45C51916}"/>
              </a:ext>
            </a:extLst>
          </p:cNvPr>
          <p:cNvSpPr txBox="1"/>
          <p:nvPr/>
        </p:nvSpPr>
        <p:spPr>
          <a:xfrm>
            <a:off x="255493" y="3406697"/>
            <a:ext cx="4102807" cy="1259432"/>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IN" sz="1200" dirty="0">
                <a:solidFill>
                  <a:schemeClr val="accent4"/>
                </a:solidFill>
                <a:latin typeface="Quicksand"/>
                <a:ea typeface="Quicksand"/>
                <a:cs typeface="Quicksand"/>
                <a:sym typeface="Quicksand"/>
              </a:rPr>
              <a:t>For example if k value is 3 then a can be 0,1</a:t>
            </a:r>
          </a:p>
          <a:p>
            <a:pPr marL="0" lvl="0" indent="0" rtl="0">
              <a:spcBef>
                <a:spcPts val="0"/>
              </a:spcBef>
              <a:spcAft>
                <a:spcPts val="0"/>
              </a:spcAft>
              <a:buNone/>
            </a:pPr>
            <a:r>
              <a:rPr lang="en-IN" sz="1200" dirty="0">
                <a:solidFill>
                  <a:schemeClr val="accent4"/>
                </a:solidFill>
                <a:latin typeface="Quicksand"/>
                <a:ea typeface="Quicksand"/>
                <a:cs typeface="Quicksand"/>
                <a:sym typeface="Quicksand"/>
              </a:rPr>
              <a:t>When a = 0, combinations = [AA AT…….GC]</a:t>
            </a:r>
          </a:p>
          <a:p>
            <a:pPr marL="0" lvl="0" indent="0" rtl="0">
              <a:spcBef>
                <a:spcPts val="0"/>
              </a:spcBef>
              <a:spcAft>
                <a:spcPts val="0"/>
              </a:spcAft>
              <a:buNone/>
            </a:pPr>
            <a:r>
              <a:rPr lang="en-IN" sz="1200" dirty="0">
                <a:solidFill>
                  <a:schemeClr val="accent4"/>
                </a:solidFill>
                <a:latin typeface="Quicksand"/>
                <a:ea typeface="Quicksand"/>
                <a:cs typeface="Quicksand"/>
                <a:sym typeface="Quicksand"/>
              </a:rPr>
              <a:t>When a = 1, combinations = [AAA AAT…..GCC] as combinations have been updated in the previous iteration </a:t>
            </a:r>
          </a:p>
        </p:txBody>
      </p:sp>
      <p:pic>
        <p:nvPicPr>
          <p:cNvPr id="5" name="Picture 4">
            <a:extLst>
              <a:ext uri="{FF2B5EF4-FFF2-40B4-BE49-F238E27FC236}">
                <a16:creationId xmlns:a16="http://schemas.microsoft.com/office/drawing/2014/main" id="{63E6CA7A-B73B-AABD-49A8-EA0818799218}"/>
              </a:ext>
            </a:extLst>
          </p:cNvPr>
          <p:cNvPicPr>
            <a:picLocks noChangeAspect="1"/>
          </p:cNvPicPr>
          <p:nvPr/>
        </p:nvPicPr>
        <p:blipFill>
          <a:blip r:embed="rId6"/>
          <a:stretch>
            <a:fillRect/>
          </a:stretch>
        </p:blipFill>
        <p:spPr>
          <a:xfrm>
            <a:off x="5161611" y="2162955"/>
            <a:ext cx="3639761" cy="1662039"/>
          </a:xfrm>
          <a:prstGeom prst="rect">
            <a:avLst/>
          </a:prstGeom>
        </p:spPr>
      </p:pic>
    </p:spTree>
    <p:extLst>
      <p:ext uri="{BB962C8B-B14F-4D97-AF65-F5344CB8AC3E}">
        <p14:creationId xmlns:p14="http://schemas.microsoft.com/office/powerpoint/2010/main" val="594795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41"/>
                                        </p:tgtEl>
                                        <p:attrNameLst>
                                          <p:attrName>style.visibility</p:attrName>
                                        </p:attrNameLst>
                                      </p:cBhvr>
                                      <p:to>
                                        <p:strVal val="visible"/>
                                      </p:to>
                                    </p:set>
                                    <p:animEffect transition="in" filter="wipe(left)">
                                      <p:cBhvr>
                                        <p:cTn id="7" dur="500"/>
                                        <p:tgtEl>
                                          <p:spTgt spid="44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438"/>
                                        </p:tgtEl>
                                        <p:attrNameLst>
                                          <p:attrName>style.visibility</p:attrName>
                                        </p:attrNameLst>
                                      </p:cBhvr>
                                      <p:to>
                                        <p:strVal val="visible"/>
                                      </p:to>
                                    </p:set>
                                    <p:animEffect transition="in" filter="wipe(left)">
                                      <p:cBhvr>
                                        <p:cTn id="14" dur="500"/>
                                        <p:tgtEl>
                                          <p:spTgt spid="438"/>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442"/>
                                        </p:tgtEl>
                                        <p:attrNameLst>
                                          <p:attrName>style.visibility</p:attrName>
                                        </p:attrNameLst>
                                      </p:cBhvr>
                                      <p:to>
                                        <p:strVal val="visible"/>
                                      </p:to>
                                    </p:set>
                                    <p:animEffect transition="in" filter="wipe(left)">
                                      <p:cBhvr>
                                        <p:cTn id="18" dur="500"/>
                                        <p:tgtEl>
                                          <p:spTgt spid="442"/>
                                        </p:tgtEl>
                                      </p:cBhvr>
                                    </p:animEffect>
                                  </p:childTnLst>
                                </p:cTn>
                              </p:par>
                            </p:childTnLst>
                          </p:cTn>
                        </p:par>
                        <p:par>
                          <p:cTn id="19" fill="hold">
                            <p:stCondLst>
                              <p:cond delay="1500"/>
                            </p:stCondLst>
                            <p:childTnLst>
                              <p:par>
                                <p:cTn id="20" presetID="22" presetClass="entr" presetSubtype="1"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up)">
                                      <p:cBhvr>
                                        <p:cTn id="26" dur="500"/>
                                        <p:tgtEl>
                                          <p:spTgt spid="23"/>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444"/>
                                        </p:tgtEl>
                                        <p:attrNameLst>
                                          <p:attrName>style.visibility</p:attrName>
                                        </p:attrNameLst>
                                      </p:cBhvr>
                                      <p:to>
                                        <p:strVal val="visible"/>
                                      </p:to>
                                    </p:set>
                                    <p:animEffect transition="in" filter="wipe(up)">
                                      <p:cBhvr>
                                        <p:cTn id="30" dur="500"/>
                                        <p:tgtEl>
                                          <p:spTgt spid="44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437"/>
                                        </p:tgtEl>
                                        <p:attrNameLst>
                                          <p:attrName>style.visibility</p:attrName>
                                        </p:attrNameLst>
                                      </p:cBhvr>
                                      <p:to>
                                        <p:strVal val="visible"/>
                                      </p:to>
                                    </p:set>
                                    <p:animEffect transition="in" filter="wipe(right)">
                                      <p:cBhvr>
                                        <p:cTn id="35" dur="500"/>
                                        <p:tgtEl>
                                          <p:spTgt spid="437"/>
                                        </p:tgtEl>
                                      </p:cBhvr>
                                    </p:animEffect>
                                  </p:childTnLst>
                                </p:cTn>
                              </p:par>
                            </p:childTnLst>
                          </p:cTn>
                        </p:par>
                        <p:par>
                          <p:cTn id="36" fill="hold">
                            <p:stCondLst>
                              <p:cond delay="500"/>
                            </p:stCondLst>
                            <p:childTnLst>
                              <p:par>
                                <p:cTn id="37" presetID="22" presetClass="entr" presetSubtype="2" fill="hold" grpId="0" nodeType="afterEffect">
                                  <p:stCondLst>
                                    <p:cond delay="0"/>
                                  </p:stCondLst>
                                  <p:childTnLst>
                                    <p:set>
                                      <p:cBhvr>
                                        <p:cTn id="38" dur="1" fill="hold">
                                          <p:stCondLst>
                                            <p:cond delay="0"/>
                                          </p:stCondLst>
                                        </p:cTn>
                                        <p:tgtEl>
                                          <p:spTgt spid="443"/>
                                        </p:tgtEl>
                                        <p:attrNameLst>
                                          <p:attrName>style.visibility</p:attrName>
                                        </p:attrNameLst>
                                      </p:cBhvr>
                                      <p:to>
                                        <p:strVal val="visible"/>
                                      </p:to>
                                    </p:set>
                                    <p:animEffect transition="in" filter="wipe(right)">
                                      <p:cBhvr>
                                        <p:cTn id="39" dur="500"/>
                                        <p:tgtEl>
                                          <p:spTgt spid="443"/>
                                        </p:tgtEl>
                                      </p:cBhvr>
                                    </p:animEffect>
                                  </p:childTnLst>
                                </p:cTn>
                              </p:par>
                            </p:childTnLst>
                          </p:cTn>
                        </p:par>
                        <p:par>
                          <p:cTn id="40" fill="hold">
                            <p:stCondLst>
                              <p:cond delay="1000"/>
                            </p:stCondLst>
                            <p:childTnLst>
                              <p:par>
                                <p:cTn id="41" presetID="22" presetClass="entr" presetSubtype="1"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up)">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 grpId="0" animBg="1"/>
      <p:bldP spid="438" grpId="0" animBg="1"/>
      <p:bldP spid="442" grpId="0"/>
      <p:bldP spid="443" grpId="0"/>
      <p:bldP spid="444" grpId="0" animBg="1"/>
      <p:bldP spid="25" grpId="0" animBg="1"/>
      <p:bldP spid="441"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47" name="Google Shape;631;p67">
            <a:extLst>
              <a:ext uri="{FF2B5EF4-FFF2-40B4-BE49-F238E27FC236}">
                <a16:creationId xmlns:a16="http://schemas.microsoft.com/office/drawing/2014/main" id="{44118AA4-CA9B-F38A-1D7F-840DBF526E5C}"/>
              </a:ext>
            </a:extLst>
          </p:cNvPr>
          <p:cNvSpPr/>
          <p:nvPr/>
        </p:nvSpPr>
        <p:spPr>
          <a:xfrm rot="2700000">
            <a:off x="3685882" y="1975819"/>
            <a:ext cx="879245" cy="238948"/>
          </a:xfrm>
          <a:custGeom>
            <a:avLst/>
            <a:gdLst/>
            <a:ahLst/>
            <a:cxnLst/>
            <a:rect l="l" t="t" r="r" b="b"/>
            <a:pathLst>
              <a:path w="156211" h="60723" extrusionOk="0">
                <a:moveTo>
                  <a:pt x="1" y="1"/>
                </a:moveTo>
                <a:lnTo>
                  <a:pt x="1" y="60723"/>
                </a:lnTo>
                <a:cubicBezTo>
                  <a:pt x="23218" y="48102"/>
                  <a:pt x="49816" y="40935"/>
                  <a:pt x="78106" y="40935"/>
                </a:cubicBezTo>
                <a:cubicBezTo>
                  <a:pt x="106383" y="40935"/>
                  <a:pt x="132994" y="48102"/>
                  <a:pt x="156211" y="60723"/>
                </a:cubicBezTo>
                <a:lnTo>
                  <a:pt x="156211" y="1"/>
                </a:lnTo>
                <a:cubicBezTo>
                  <a:pt x="132994" y="12610"/>
                  <a:pt x="106383" y="19777"/>
                  <a:pt x="78106" y="19777"/>
                </a:cubicBezTo>
                <a:cubicBezTo>
                  <a:pt x="49816" y="19777"/>
                  <a:pt x="23218" y="126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630;p67">
            <a:extLst>
              <a:ext uri="{FF2B5EF4-FFF2-40B4-BE49-F238E27FC236}">
                <a16:creationId xmlns:a16="http://schemas.microsoft.com/office/drawing/2014/main" id="{155E1D1B-DCFE-56F5-3D1C-2E853B4E32C8}"/>
              </a:ext>
            </a:extLst>
          </p:cNvPr>
          <p:cNvSpPr/>
          <p:nvPr/>
        </p:nvSpPr>
        <p:spPr>
          <a:xfrm rot="18900000" flipH="1">
            <a:off x="3616095" y="2875954"/>
            <a:ext cx="1059843" cy="238948"/>
          </a:xfrm>
          <a:custGeom>
            <a:avLst/>
            <a:gdLst/>
            <a:ahLst/>
            <a:cxnLst/>
            <a:rect l="l" t="t" r="r" b="b"/>
            <a:pathLst>
              <a:path w="156211" h="60723" extrusionOk="0">
                <a:moveTo>
                  <a:pt x="1" y="1"/>
                </a:moveTo>
                <a:lnTo>
                  <a:pt x="1" y="60723"/>
                </a:lnTo>
                <a:cubicBezTo>
                  <a:pt x="23218" y="48102"/>
                  <a:pt x="49816" y="40935"/>
                  <a:pt x="78106" y="40935"/>
                </a:cubicBezTo>
                <a:cubicBezTo>
                  <a:pt x="106383" y="40935"/>
                  <a:pt x="132994" y="48102"/>
                  <a:pt x="156211" y="60723"/>
                </a:cubicBezTo>
                <a:lnTo>
                  <a:pt x="156211" y="1"/>
                </a:lnTo>
                <a:cubicBezTo>
                  <a:pt x="132994" y="12610"/>
                  <a:pt x="106383" y="19777"/>
                  <a:pt x="78106" y="19777"/>
                </a:cubicBezTo>
                <a:cubicBezTo>
                  <a:pt x="49816" y="19777"/>
                  <a:pt x="23218" y="126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31;p67">
            <a:extLst>
              <a:ext uri="{FF2B5EF4-FFF2-40B4-BE49-F238E27FC236}">
                <a16:creationId xmlns:a16="http://schemas.microsoft.com/office/drawing/2014/main" id="{EA5C365F-F9F2-F3B2-070E-E67926132ED0}"/>
              </a:ext>
            </a:extLst>
          </p:cNvPr>
          <p:cNvSpPr/>
          <p:nvPr/>
        </p:nvSpPr>
        <p:spPr>
          <a:xfrm rot="2700000">
            <a:off x="4466527" y="2784981"/>
            <a:ext cx="879245" cy="238948"/>
          </a:xfrm>
          <a:custGeom>
            <a:avLst/>
            <a:gdLst/>
            <a:ahLst/>
            <a:cxnLst/>
            <a:rect l="l" t="t" r="r" b="b"/>
            <a:pathLst>
              <a:path w="156211" h="60723" extrusionOk="0">
                <a:moveTo>
                  <a:pt x="1" y="1"/>
                </a:moveTo>
                <a:lnTo>
                  <a:pt x="1" y="60723"/>
                </a:lnTo>
                <a:cubicBezTo>
                  <a:pt x="23218" y="48102"/>
                  <a:pt x="49816" y="40935"/>
                  <a:pt x="78106" y="40935"/>
                </a:cubicBezTo>
                <a:cubicBezTo>
                  <a:pt x="106383" y="40935"/>
                  <a:pt x="132994" y="48102"/>
                  <a:pt x="156211" y="60723"/>
                </a:cubicBezTo>
                <a:lnTo>
                  <a:pt x="156211" y="1"/>
                </a:lnTo>
                <a:cubicBezTo>
                  <a:pt x="132994" y="12610"/>
                  <a:pt x="106383" y="19777"/>
                  <a:pt x="78106" y="19777"/>
                </a:cubicBezTo>
                <a:cubicBezTo>
                  <a:pt x="49816" y="19777"/>
                  <a:pt x="23218" y="126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29;p67">
            <a:extLst>
              <a:ext uri="{FF2B5EF4-FFF2-40B4-BE49-F238E27FC236}">
                <a16:creationId xmlns:a16="http://schemas.microsoft.com/office/drawing/2014/main" id="{99A58686-9A8B-9A79-54E3-8F001A8A5D0A}"/>
              </a:ext>
            </a:extLst>
          </p:cNvPr>
          <p:cNvSpPr/>
          <p:nvPr/>
        </p:nvSpPr>
        <p:spPr>
          <a:xfrm rot="18900000" flipH="1">
            <a:off x="4400750" y="2054517"/>
            <a:ext cx="1242651" cy="238948"/>
          </a:xfrm>
          <a:custGeom>
            <a:avLst/>
            <a:gdLst/>
            <a:ahLst/>
            <a:cxnLst/>
            <a:rect l="l" t="t" r="r" b="b"/>
            <a:pathLst>
              <a:path w="156211" h="60723" extrusionOk="0">
                <a:moveTo>
                  <a:pt x="1" y="1"/>
                </a:moveTo>
                <a:lnTo>
                  <a:pt x="1" y="60723"/>
                </a:lnTo>
                <a:cubicBezTo>
                  <a:pt x="23218" y="48102"/>
                  <a:pt x="49816" y="40935"/>
                  <a:pt x="78106" y="40935"/>
                </a:cubicBezTo>
                <a:cubicBezTo>
                  <a:pt x="106383" y="40935"/>
                  <a:pt x="132994" y="48102"/>
                  <a:pt x="156211" y="60723"/>
                </a:cubicBezTo>
                <a:lnTo>
                  <a:pt x="156211" y="1"/>
                </a:lnTo>
                <a:cubicBezTo>
                  <a:pt x="132994" y="12610"/>
                  <a:pt x="106383" y="19777"/>
                  <a:pt x="78106" y="19777"/>
                </a:cubicBezTo>
                <a:cubicBezTo>
                  <a:pt x="49816" y="19777"/>
                  <a:pt x="23218" y="126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32" name="Google Shape;632;p67"/>
          <p:cNvPicPr preferRelativeResize="0"/>
          <p:nvPr/>
        </p:nvPicPr>
        <p:blipFill>
          <a:blip r:embed="rId3">
            <a:alphaModFix/>
          </a:blip>
          <a:stretch>
            <a:fillRect/>
          </a:stretch>
        </p:blipFill>
        <p:spPr>
          <a:xfrm rot="10800000">
            <a:off x="4255638" y="2251725"/>
            <a:ext cx="640081" cy="640081"/>
          </a:xfrm>
          <a:prstGeom prst="rect">
            <a:avLst/>
          </a:prstGeom>
          <a:noFill/>
          <a:ln>
            <a:noFill/>
          </a:ln>
        </p:spPr>
      </p:pic>
      <p:sp>
        <p:nvSpPr>
          <p:cNvPr id="633" name="Google Shape;633;p67"/>
          <p:cNvSpPr/>
          <p:nvPr/>
        </p:nvSpPr>
        <p:spPr>
          <a:xfrm rot="5400000">
            <a:off x="5761925" y="2844775"/>
            <a:ext cx="57900" cy="834600"/>
          </a:xfrm>
          <a:prstGeom prst="roundRect">
            <a:avLst>
              <a:gd name="adj"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7"/>
          <p:cNvSpPr/>
          <p:nvPr/>
        </p:nvSpPr>
        <p:spPr>
          <a:xfrm rot="5400000">
            <a:off x="5761925" y="1144125"/>
            <a:ext cx="57900" cy="834600"/>
          </a:xfrm>
          <a:prstGeom prst="roundRect">
            <a:avLst>
              <a:gd name="adj"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7"/>
          <p:cNvSpPr/>
          <p:nvPr/>
        </p:nvSpPr>
        <p:spPr>
          <a:xfrm rot="5400000">
            <a:off x="3344125" y="2844775"/>
            <a:ext cx="57900" cy="834600"/>
          </a:xfrm>
          <a:prstGeom prst="roundRect">
            <a:avLst>
              <a:gd name="adj"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7"/>
          <p:cNvSpPr/>
          <p:nvPr/>
        </p:nvSpPr>
        <p:spPr>
          <a:xfrm rot="5400000">
            <a:off x="3344125" y="1144125"/>
            <a:ext cx="57900" cy="834600"/>
          </a:xfrm>
          <a:prstGeom prst="roundRect">
            <a:avLst>
              <a:gd name="adj"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7" name="Google Shape;637;p67"/>
          <p:cNvPicPr preferRelativeResize="0"/>
          <p:nvPr/>
        </p:nvPicPr>
        <p:blipFill>
          <a:blip r:embed="rId4">
            <a:alphaModFix/>
          </a:blip>
          <a:stretch>
            <a:fillRect/>
          </a:stretch>
        </p:blipFill>
        <p:spPr>
          <a:xfrm>
            <a:off x="3455838" y="1444913"/>
            <a:ext cx="658370" cy="658370"/>
          </a:xfrm>
          <a:prstGeom prst="rect">
            <a:avLst/>
          </a:prstGeom>
          <a:noFill/>
          <a:ln>
            <a:noFill/>
          </a:ln>
        </p:spPr>
      </p:pic>
      <p:pic>
        <p:nvPicPr>
          <p:cNvPr id="638" name="Google Shape;638;p67"/>
          <p:cNvPicPr preferRelativeResize="0"/>
          <p:nvPr/>
        </p:nvPicPr>
        <p:blipFill>
          <a:blip r:embed="rId3">
            <a:alphaModFix/>
          </a:blip>
          <a:stretch>
            <a:fillRect/>
          </a:stretch>
        </p:blipFill>
        <p:spPr>
          <a:xfrm>
            <a:off x="5239178" y="1362812"/>
            <a:ext cx="658370" cy="658370"/>
          </a:xfrm>
          <a:prstGeom prst="rect">
            <a:avLst/>
          </a:prstGeom>
          <a:noFill/>
          <a:ln>
            <a:noFill/>
          </a:ln>
        </p:spPr>
      </p:pic>
      <p:pic>
        <p:nvPicPr>
          <p:cNvPr id="639" name="Google Shape;639;p67"/>
          <p:cNvPicPr preferRelativeResize="0"/>
          <p:nvPr/>
        </p:nvPicPr>
        <p:blipFill>
          <a:blip r:embed="rId3">
            <a:alphaModFix/>
          </a:blip>
          <a:stretch>
            <a:fillRect/>
          </a:stretch>
        </p:blipFill>
        <p:spPr>
          <a:xfrm>
            <a:off x="3381612" y="3107663"/>
            <a:ext cx="658370" cy="658370"/>
          </a:xfrm>
          <a:prstGeom prst="rect">
            <a:avLst/>
          </a:prstGeom>
          <a:noFill/>
          <a:ln>
            <a:noFill/>
          </a:ln>
        </p:spPr>
      </p:pic>
      <p:pic>
        <p:nvPicPr>
          <p:cNvPr id="640" name="Google Shape;640;p67"/>
          <p:cNvPicPr preferRelativeResize="0"/>
          <p:nvPr/>
        </p:nvPicPr>
        <p:blipFill>
          <a:blip r:embed="rId4">
            <a:alphaModFix/>
          </a:blip>
          <a:stretch>
            <a:fillRect/>
          </a:stretch>
        </p:blipFill>
        <p:spPr>
          <a:xfrm>
            <a:off x="4961413" y="2970713"/>
            <a:ext cx="658370" cy="658370"/>
          </a:xfrm>
          <a:prstGeom prst="rect">
            <a:avLst/>
          </a:prstGeom>
          <a:noFill/>
          <a:ln>
            <a:noFill/>
          </a:ln>
        </p:spPr>
      </p:pic>
      <p:sp>
        <p:nvSpPr>
          <p:cNvPr id="642" name="Google Shape;642;p67"/>
          <p:cNvSpPr txBox="1"/>
          <p:nvPr/>
        </p:nvSpPr>
        <p:spPr>
          <a:xfrm>
            <a:off x="6318950" y="3088225"/>
            <a:ext cx="19203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4"/>
                </a:solidFill>
                <a:latin typeface="Unica One"/>
                <a:ea typeface="Unica One"/>
                <a:cs typeface="Unica One"/>
                <a:sym typeface="Unica One"/>
              </a:rPr>
              <a:t>MAIN FUNCTION</a:t>
            </a:r>
            <a:endParaRPr sz="1700" dirty="0">
              <a:solidFill>
                <a:schemeClr val="accent4"/>
              </a:solidFill>
              <a:latin typeface="Unica One"/>
              <a:ea typeface="Unica One"/>
              <a:cs typeface="Unica One"/>
              <a:sym typeface="Unica One"/>
            </a:endParaRPr>
          </a:p>
        </p:txBody>
      </p:sp>
      <p:sp>
        <p:nvSpPr>
          <p:cNvPr id="643" name="Google Shape;643;p67"/>
          <p:cNvSpPr txBox="1"/>
          <p:nvPr/>
        </p:nvSpPr>
        <p:spPr>
          <a:xfrm>
            <a:off x="6318950" y="3371550"/>
            <a:ext cx="1920300" cy="8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accent4"/>
                </a:solidFill>
                <a:latin typeface="Quicksand"/>
                <a:ea typeface="Quicksand"/>
                <a:cs typeface="Quicksand"/>
                <a:sym typeface="Quicksand"/>
              </a:rPr>
              <a:t>The function for frequent words with mismatches and reverse complement </a:t>
            </a:r>
            <a:endParaRPr sz="1200" dirty="0">
              <a:solidFill>
                <a:schemeClr val="accent4"/>
              </a:solidFill>
              <a:latin typeface="Quicksand"/>
              <a:ea typeface="Quicksand"/>
              <a:cs typeface="Quicksand"/>
              <a:sym typeface="Quicksand"/>
            </a:endParaRPr>
          </a:p>
        </p:txBody>
      </p:sp>
      <p:sp>
        <p:nvSpPr>
          <p:cNvPr id="644" name="Google Shape;644;p67"/>
          <p:cNvSpPr txBox="1"/>
          <p:nvPr/>
        </p:nvSpPr>
        <p:spPr>
          <a:xfrm>
            <a:off x="3513973" y="1600248"/>
            <a:ext cx="542100" cy="3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4"/>
                </a:solidFill>
                <a:latin typeface="Unica One"/>
                <a:ea typeface="Unica One"/>
                <a:cs typeface="Unica One"/>
                <a:sym typeface="Unica One"/>
              </a:rPr>
              <a:t>01</a:t>
            </a:r>
            <a:endParaRPr sz="2400" dirty="0">
              <a:solidFill>
                <a:schemeClr val="accent4"/>
              </a:solidFill>
              <a:latin typeface="Unica One"/>
              <a:ea typeface="Unica One"/>
              <a:cs typeface="Unica One"/>
              <a:sym typeface="Unica One"/>
            </a:endParaRPr>
          </a:p>
        </p:txBody>
      </p:sp>
      <p:sp>
        <p:nvSpPr>
          <p:cNvPr id="645" name="Google Shape;645;p67"/>
          <p:cNvSpPr txBox="1"/>
          <p:nvPr/>
        </p:nvSpPr>
        <p:spPr>
          <a:xfrm>
            <a:off x="5300735" y="1562397"/>
            <a:ext cx="542100" cy="25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4"/>
                </a:solidFill>
                <a:latin typeface="Unica One"/>
                <a:ea typeface="Unica One"/>
                <a:cs typeface="Unica One"/>
                <a:sym typeface="Unica One"/>
              </a:rPr>
              <a:t>02</a:t>
            </a:r>
            <a:endParaRPr sz="2400" dirty="0">
              <a:solidFill>
                <a:schemeClr val="accent4"/>
              </a:solidFill>
              <a:latin typeface="Unica One"/>
              <a:ea typeface="Unica One"/>
              <a:cs typeface="Unica One"/>
              <a:sym typeface="Unica One"/>
            </a:endParaRPr>
          </a:p>
        </p:txBody>
      </p:sp>
      <p:sp>
        <p:nvSpPr>
          <p:cNvPr id="646" name="Google Shape;646;p67"/>
          <p:cNvSpPr txBox="1"/>
          <p:nvPr/>
        </p:nvSpPr>
        <p:spPr>
          <a:xfrm>
            <a:off x="5019548" y="3141348"/>
            <a:ext cx="542100" cy="31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4"/>
                </a:solidFill>
                <a:latin typeface="Unica One"/>
                <a:ea typeface="Unica One"/>
                <a:cs typeface="Unica One"/>
                <a:sym typeface="Unica One"/>
              </a:rPr>
              <a:t>04</a:t>
            </a:r>
            <a:endParaRPr sz="2400" dirty="0">
              <a:solidFill>
                <a:schemeClr val="accent4"/>
              </a:solidFill>
              <a:latin typeface="Unica One"/>
              <a:ea typeface="Unica One"/>
              <a:cs typeface="Unica One"/>
              <a:sym typeface="Unica One"/>
            </a:endParaRPr>
          </a:p>
        </p:txBody>
      </p:sp>
      <p:sp>
        <p:nvSpPr>
          <p:cNvPr id="647" name="Google Shape;647;p67"/>
          <p:cNvSpPr txBox="1"/>
          <p:nvPr/>
        </p:nvSpPr>
        <p:spPr>
          <a:xfrm>
            <a:off x="3440039" y="3174835"/>
            <a:ext cx="542100" cy="52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4"/>
                </a:solidFill>
                <a:latin typeface="Unica One"/>
                <a:ea typeface="Unica One"/>
                <a:cs typeface="Unica One"/>
                <a:sym typeface="Unica One"/>
              </a:rPr>
              <a:t>03</a:t>
            </a:r>
            <a:endParaRPr sz="2400" dirty="0">
              <a:solidFill>
                <a:schemeClr val="accent4"/>
              </a:solidFill>
              <a:latin typeface="Unica One"/>
              <a:ea typeface="Unica One"/>
              <a:cs typeface="Unica One"/>
              <a:sym typeface="Unica One"/>
            </a:endParaRPr>
          </a:p>
        </p:txBody>
      </p:sp>
      <p:sp>
        <p:nvSpPr>
          <p:cNvPr id="648" name="Google Shape;648;p67"/>
          <p:cNvSpPr txBox="1"/>
          <p:nvPr/>
        </p:nvSpPr>
        <p:spPr>
          <a:xfrm>
            <a:off x="6318950" y="1387563"/>
            <a:ext cx="19203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4"/>
                </a:solidFill>
                <a:latin typeface="Unica One"/>
                <a:ea typeface="Unica One"/>
                <a:cs typeface="Unica One"/>
                <a:sym typeface="Unica One"/>
              </a:rPr>
              <a:t>HAMMING DISTANCE</a:t>
            </a:r>
            <a:endParaRPr sz="1700" dirty="0">
              <a:solidFill>
                <a:schemeClr val="accent4"/>
              </a:solidFill>
              <a:latin typeface="Unica One"/>
              <a:ea typeface="Unica One"/>
              <a:cs typeface="Unica One"/>
              <a:sym typeface="Unica One"/>
            </a:endParaRPr>
          </a:p>
        </p:txBody>
      </p:sp>
      <p:sp>
        <p:nvSpPr>
          <p:cNvPr id="650" name="Google Shape;650;p67"/>
          <p:cNvSpPr txBox="1"/>
          <p:nvPr/>
        </p:nvSpPr>
        <p:spPr>
          <a:xfrm>
            <a:off x="122073" y="1387563"/>
            <a:ext cx="2832400" cy="34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chemeClr val="accent4"/>
                </a:solidFill>
                <a:latin typeface="Unica One"/>
                <a:ea typeface="Unica One"/>
                <a:cs typeface="Unica One"/>
                <a:sym typeface="Unica One"/>
              </a:rPr>
              <a:t>REVERSE COMPLIMENT PROBLEM</a:t>
            </a:r>
            <a:endParaRPr sz="1700" dirty="0">
              <a:solidFill>
                <a:schemeClr val="accent4"/>
              </a:solidFill>
              <a:latin typeface="Unica One"/>
              <a:ea typeface="Unica One"/>
              <a:cs typeface="Unica One"/>
              <a:sym typeface="Unica One"/>
            </a:endParaRPr>
          </a:p>
        </p:txBody>
      </p:sp>
      <p:sp>
        <p:nvSpPr>
          <p:cNvPr id="652" name="Google Shape;652;p67"/>
          <p:cNvSpPr txBox="1"/>
          <p:nvPr/>
        </p:nvSpPr>
        <p:spPr>
          <a:xfrm>
            <a:off x="122073" y="3088225"/>
            <a:ext cx="2710327" cy="34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chemeClr val="accent4"/>
                </a:solidFill>
                <a:latin typeface="Unica One"/>
                <a:ea typeface="Unica One"/>
                <a:cs typeface="Unica One"/>
                <a:sym typeface="Unica One"/>
              </a:rPr>
              <a:t>APPROXIMATE PATTERN COUNT</a:t>
            </a:r>
            <a:endParaRPr sz="1700" dirty="0">
              <a:solidFill>
                <a:schemeClr val="accent4"/>
              </a:solidFill>
              <a:latin typeface="Unica One"/>
              <a:ea typeface="Unica One"/>
              <a:cs typeface="Unica One"/>
              <a:sym typeface="Unica One"/>
            </a:endParaRPr>
          </a:p>
        </p:txBody>
      </p:sp>
      <p:sp>
        <p:nvSpPr>
          <p:cNvPr id="653" name="Google Shape;653;p67"/>
          <p:cNvSpPr txBox="1"/>
          <p:nvPr/>
        </p:nvSpPr>
        <p:spPr>
          <a:xfrm>
            <a:off x="255494" y="3406697"/>
            <a:ext cx="2558634" cy="8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N" sz="1200" dirty="0">
                <a:solidFill>
                  <a:schemeClr val="accent4"/>
                </a:solidFill>
                <a:latin typeface="Quicksand"/>
                <a:ea typeface="Quicksand"/>
                <a:cs typeface="Quicksand"/>
                <a:sym typeface="Quicksand"/>
              </a:rPr>
              <a:t>Similar to pattern count but we will count the approximate occurrences of a pattern</a:t>
            </a:r>
            <a:endParaRPr sz="1200" dirty="0">
              <a:solidFill>
                <a:schemeClr val="accent4"/>
              </a:solidFill>
              <a:latin typeface="Quicksand"/>
              <a:ea typeface="Quicksand"/>
              <a:cs typeface="Quicksand"/>
              <a:sym typeface="Quicksand"/>
            </a:endParaRPr>
          </a:p>
        </p:txBody>
      </p:sp>
      <p:grpSp>
        <p:nvGrpSpPr>
          <p:cNvPr id="654" name="Google Shape;654;p67"/>
          <p:cNvGrpSpPr/>
          <p:nvPr/>
        </p:nvGrpSpPr>
        <p:grpSpPr>
          <a:xfrm>
            <a:off x="4374734" y="2362651"/>
            <a:ext cx="394532" cy="393707"/>
            <a:chOff x="3541011" y="1508594"/>
            <a:chExt cx="350166" cy="349434"/>
          </a:xfrm>
        </p:grpSpPr>
        <p:sp>
          <p:nvSpPr>
            <p:cNvPr id="655" name="Google Shape;655;p67"/>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7"/>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7"/>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7"/>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7"/>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7"/>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7"/>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7"/>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7"/>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7"/>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7"/>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7"/>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7"/>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653;p67">
            <a:extLst>
              <a:ext uri="{FF2B5EF4-FFF2-40B4-BE49-F238E27FC236}">
                <a16:creationId xmlns:a16="http://schemas.microsoft.com/office/drawing/2014/main" id="{7154EC2B-EC83-68BA-65EF-657311A71A9E}"/>
              </a:ext>
            </a:extLst>
          </p:cNvPr>
          <p:cNvSpPr txBox="1"/>
          <p:nvPr/>
        </p:nvSpPr>
        <p:spPr>
          <a:xfrm>
            <a:off x="255494" y="1677267"/>
            <a:ext cx="2558634" cy="8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solidFill>
                  <a:schemeClr val="accent4"/>
                </a:solidFill>
                <a:latin typeface="Quicksand"/>
                <a:ea typeface="Quicksand"/>
                <a:cs typeface="Quicksand"/>
                <a:sym typeface="Quicksand"/>
              </a:rPr>
              <a:t>Finding the reverse complement of a particular string</a:t>
            </a:r>
            <a:endParaRPr sz="1200" dirty="0">
              <a:solidFill>
                <a:schemeClr val="accent4"/>
              </a:solidFill>
              <a:latin typeface="Quicksand"/>
              <a:ea typeface="Quicksand"/>
              <a:cs typeface="Quicksand"/>
              <a:sym typeface="Quicksand"/>
            </a:endParaRPr>
          </a:p>
        </p:txBody>
      </p:sp>
      <p:sp>
        <p:nvSpPr>
          <p:cNvPr id="44" name="Google Shape;653;p67">
            <a:extLst>
              <a:ext uri="{FF2B5EF4-FFF2-40B4-BE49-F238E27FC236}">
                <a16:creationId xmlns:a16="http://schemas.microsoft.com/office/drawing/2014/main" id="{4A48BA0B-7DA8-FFEA-79CC-7C7F0496DEC6}"/>
              </a:ext>
            </a:extLst>
          </p:cNvPr>
          <p:cNvSpPr txBox="1"/>
          <p:nvPr/>
        </p:nvSpPr>
        <p:spPr>
          <a:xfrm>
            <a:off x="6214012" y="1695221"/>
            <a:ext cx="2558634" cy="80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solidFill>
                  <a:schemeClr val="accent4"/>
                </a:solidFill>
                <a:latin typeface="Quicksand"/>
                <a:ea typeface="Quicksand"/>
                <a:cs typeface="Quicksand"/>
                <a:sym typeface="Quicksand"/>
              </a:rPr>
              <a:t>Finding the hamming distance between 2 strings</a:t>
            </a:r>
            <a:endParaRPr sz="1200" dirty="0">
              <a:solidFill>
                <a:schemeClr val="accent4"/>
              </a:solidFill>
              <a:latin typeface="Quicksand"/>
              <a:ea typeface="Quicksand"/>
              <a:cs typeface="Quicksand"/>
              <a:sym typeface="Quicksand"/>
            </a:endParaRPr>
          </a:p>
        </p:txBody>
      </p:sp>
      <p:sp>
        <p:nvSpPr>
          <p:cNvPr id="51" name="Google Shape;697;p69">
            <a:extLst>
              <a:ext uri="{FF2B5EF4-FFF2-40B4-BE49-F238E27FC236}">
                <a16:creationId xmlns:a16="http://schemas.microsoft.com/office/drawing/2014/main" id="{002C1C02-05D8-7D93-404D-DF4F41DAD730}"/>
              </a:ext>
            </a:extLst>
          </p:cNvPr>
          <p:cNvSpPr/>
          <p:nvPr/>
        </p:nvSpPr>
        <p:spPr>
          <a:xfrm rot="5400000">
            <a:off x="1204188" y="-461579"/>
            <a:ext cx="408040" cy="2572267"/>
          </a:xfrm>
          <a:prstGeom prst="round2SameRect">
            <a:avLst>
              <a:gd name="adj1" fmla="val 44398"/>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7"/>
          <p:cNvSpPr txBox="1">
            <a:spLocks noGrp="1"/>
          </p:cNvSpPr>
          <p:nvPr>
            <p:ph type="title"/>
          </p:nvPr>
        </p:nvSpPr>
        <p:spPr>
          <a:xfrm>
            <a:off x="131339" y="583467"/>
            <a:ext cx="77016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MAIN FUNCTIONS USED</a:t>
            </a:r>
            <a:endParaRPr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41"/>
                                        </p:tgtEl>
                                        <p:attrNameLst>
                                          <p:attrName>style.visibility</p:attrName>
                                        </p:attrNameLst>
                                      </p:cBhvr>
                                      <p:to>
                                        <p:strVal val="visible"/>
                                      </p:to>
                                    </p:set>
                                    <p:animEffect transition="in" filter="barn(outVertical)">
                                      <p:cBhvr>
                                        <p:cTn id="10" dur="500"/>
                                        <p:tgtEl>
                                          <p:spTgt spid="64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54"/>
                                        </p:tgtEl>
                                        <p:attrNameLst>
                                          <p:attrName>style.visibility</p:attrName>
                                        </p:attrNameLst>
                                      </p:cBhvr>
                                      <p:to>
                                        <p:strVal val="visible"/>
                                      </p:to>
                                    </p:set>
                                    <p:animEffect transition="in" filter="fade">
                                      <p:cBhvr>
                                        <p:cTn id="14" dur="500"/>
                                        <p:tgtEl>
                                          <p:spTgt spid="654"/>
                                        </p:tgtEl>
                                      </p:cBhvr>
                                    </p:animEffect>
                                  </p:childTnLst>
                                </p:cTn>
                              </p:par>
                              <p:par>
                                <p:cTn id="15" presetID="10" presetClass="entr" presetSubtype="0" fill="hold" nodeType="withEffect">
                                  <p:stCondLst>
                                    <p:cond delay="0"/>
                                  </p:stCondLst>
                                  <p:childTnLst>
                                    <p:set>
                                      <p:cBhvr>
                                        <p:cTn id="16" dur="1" fill="hold">
                                          <p:stCondLst>
                                            <p:cond delay="0"/>
                                          </p:stCondLst>
                                        </p:cTn>
                                        <p:tgtEl>
                                          <p:spTgt spid="632"/>
                                        </p:tgtEl>
                                        <p:attrNameLst>
                                          <p:attrName>style.visibility</p:attrName>
                                        </p:attrNameLst>
                                      </p:cBhvr>
                                      <p:to>
                                        <p:strVal val="visible"/>
                                      </p:to>
                                    </p:set>
                                    <p:animEffect transition="in" filter="fade">
                                      <p:cBhvr>
                                        <p:cTn id="17" dur="500"/>
                                        <p:tgtEl>
                                          <p:spTgt spid="632"/>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wipe(down)">
                                      <p:cBhvr>
                                        <p:cTn id="21" dur="500"/>
                                        <p:tgtEl>
                                          <p:spTgt spid="47"/>
                                        </p:tgtEl>
                                      </p:cBhvr>
                                    </p:animEffect>
                                  </p:childTnLst>
                                </p:cTn>
                              </p:par>
                            </p:childTnLst>
                          </p:cTn>
                        </p:par>
                        <p:par>
                          <p:cTn id="22" fill="hold">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644"/>
                                        </p:tgtEl>
                                        <p:attrNameLst>
                                          <p:attrName>style.visibility</p:attrName>
                                        </p:attrNameLst>
                                      </p:cBhvr>
                                      <p:to>
                                        <p:strVal val="visible"/>
                                      </p:to>
                                    </p:set>
                                    <p:animEffect transition="in" filter="wipe(down)">
                                      <p:cBhvr>
                                        <p:cTn id="25" dur="500"/>
                                        <p:tgtEl>
                                          <p:spTgt spid="644"/>
                                        </p:tgtEl>
                                      </p:cBhvr>
                                    </p:animEffect>
                                  </p:childTnLst>
                                </p:cTn>
                              </p:par>
                              <p:par>
                                <p:cTn id="26" presetID="22" presetClass="entr" presetSubtype="4" fill="hold" nodeType="withEffect">
                                  <p:stCondLst>
                                    <p:cond delay="0"/>
                                  </p:stCondLst>
                                  <p:childTnLst>
                                    <p:set>
                                      <p:cBhvr>
                                        <p:cTn id="27" dur="1" fill="hold">
                                          <p:stCondLst>
                                            <p:cond delay="0"/>
                                          </p:stCondLst>
                                        </p:cTn>
                                        <p:tgtEl>
                                          <p:spTgt spid="637"/>
                                        </p:tgtEl>
                                        <p:attrNameLst>
                                          <p:attrName>style.visibility</p:attrName>
                                        </p:attrNameLst>
                                      </p:cBhvr>
                                      <p:to>
                                        <p:strVal val="visible"/>
                                      </p:to>
                                    </p:set>
                                    <p:animEffect transition="in" filter="wipe(down)">
                                      <p:cBhvr>
                                        <p:cTn id="28" dur="500"/>
                                        <p:tgtEl>
                                          <p:spTgt spid="63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36"/>
                                        </p:tgtEl>
                                        <p:attrNameLst>
                                          <p:attrName>style.visibility</p:attrName>
                                        </p:attrNameLst>
                                      </p:cBhvr>
                                      <p:to>
                                        <p:strVal val="visible"/>
                                      </p:to>
                                    </p:set>
                                    <p:animEffect transition="in" filter="wipe(down)">
                                      <p:cBhvr>
                                        <p:cTn id="31" dur="500"/>
                                        <p:tgtEl>
                                          <p:spTgt spid="6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650"/>
                                        </p:tgtEl>
                                        <p:attrNameLst>
                                          <p:attrName>style.visibility</p:attrName>
                                        </p:attrNameLst>
                                      </p:cBhvr>
                                      <p:to>
                                        <p:strVal val="visible"/>
                                      </p:to>
                                    </p:set>
                                    <p:animEffect transition="in" filter="wipe(down)">
                                      <p:cBhvr>
                                        <p:cTn id="34" dur="500"/>
                                        <p:tgtEl>
                                          <p:spTgt spid="65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down)">
                                      <p:cBhvr>
                                        <p:cTn id="37" dur="500"/>
                                        <p:tgtEl>
                                          <p:spTgt spid="43"/>
                                        </p:tgtEl>
                                      </p:cBhvr>
                                    </p:animEffect>
                                  </p:childTnLst>
                                </p:cTn>
                              </p:par>
                            </p:childTnLst>
                          </p:cTn>
                        </p:par>
                        <p:par>
                          <p:cTn id="38" fill="hold">
                            <p:stCondLst>
                              <p:cond delay="2000"/>
                            </p:stCondLst>
                            <p:childTnLst>
                              <p:par>
                                <p:cTn id="39" presetID="22" presetClass="entr" presetSubtype="4"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down)">
                                      <p:cBhvr>
                                        <p:cTn id="41" dur="500"/>
                                        <p:tgtEl>
                                          <p:spTgt spid="48"/>
                                        </p:tgtEl>
                                      </p:cBhvr>
                                    </p:animEffect>
                                  </p:childTnLst>
                                </p:cTn>
                              </p:par>
                            </p:childTnLst>
                          </p:cTn>
                        </p:par>
                        <p:par>
                          <p:cTn id="42" fill="hold">
                            <p:stCondLst>
                              <p:cond delay="2500"/>
                            </p:stCondLst>
                            <p:childTnLst>
                              <p:par>
                                <p:cTn id="43" presetID="22" presetClass="entr" presetSubtype="4" fill="hold" grpId="0" nodeType="afterEffect">
                                  <p:stCondLst>
                                    <p:cond delay="0"/>
                                  </p:stCondLst>
                                  <p:childTnLst>
                                    <p:set>
                                      <p:cBhvr>
                                        <p:cTn id="44" dur="1" fill="hold">
                                          <p:stCondLst>
                                            <p:cond delay="0"/>
                                          </p:stCondLst>
                                        </p:cTn>
                                        <p:tgtEl>
                                          <p:spTgt spid="645"/>
                                        </p:tgtEl>
                                        <p:attrNameLst>
                                          <p:attrName>style.visibility</p:attrName>
                                        </p:attrNameLst>
                                      </p:cBhvr>
                                      <p:to>
                                        <p:strVal val="visible"/>
                                      </p:to>
                                    </p:set>
                                    <p:animEffect transition="in" filter="wipe(down)">
                                      <p:cBhvr>
                                        <p:cTn id="45" dur="500"/>
                                        <p:tgtEl>
                                          <p:spTgt spid="645"/>
                                        </p:tgtEl>
                                      </p:cBhvr>
                                    </p:animEffect>
                                  </p:childTnLst>
                                </p:cTn>
                              </p:par>
                              <p:par>
                                <p:cTn id="46" presetID="22" presetClass="entr" presetSubtype="4" fill="hold" nodeType="withEffect">
                                  <p:stCondLst>
                                    <p:cond delay="0"/>
                                  </p:stCondLst>
                                  <p:childTnLst>
                                    <p:set>
                                      <p:cBhvr>
                                        <p:cTn id="47" dur="1" fill="hold">
                                          <p:stCondLst>
                                            <p:cond delay="0"/>
                                          </p:stCondLst>
                                        </p:cTn>
                                        <p:tgtEl>
                                          <p:spTgt spid="638"/>
                                        </p:tgtEl>
                                        <p:attrNameLst>
                                          <p:attrName>style.visibility</p:attrName>
                                        </p:attrNameLst>
                                      </p:cBhvr>
                                      <p:to>
                                        <p:strVal val="visible"/>
                                      </p:to>
                                    </p:set>
                                    <p:animEffect transition="in" filter="wipe(down)">
                                      <p:cBhvr>
                                        <p:cTn id="48" dur="500"/>
                                        <p:tgtEl>
                                          <p:spTgt spid="638"/>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634"/>
                                        </p:tgtEl>
                                        <p:attrNameLst>
                                          <p:attrName>style.visibility</p:attrName>
                                        </p:attrNameLst>
                                      </p:cBhvr>
                                      <p:to>
                                        <p:strVal val="visible"/>
                                      </p:to>
                                    </p:set>
                                    <p:animEffect transition="in" filter="wipe(down)">
                                      <p:cBhvr>
                                        <p:cTn id="51" dur="500"/>
                                        <p:tgtEl>
                                          <p:spTgt spid="63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648"/>
                                        </p:tgtEl>
                                        <p:attrNameLst>
                                          <p:attrName>style.visibility</p:attrName>
                                        </p:attrNameLst>
                                      </p:cBhvr>
                                      <p:to>
                                        <p:strVal val="visible"/>
                                      </p:to>
                                    </p:set>
                                    <p:animEffect transition="in" filter="wipe(down)">
                                      <p:cBhvr>
                                        <p:cTn id="54" dur="500"/>
                                        <p:tgtEl>
                                          <p:spTgt spid="64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down)">
                                      <p:cBhvr>
                                        <p:cTn id="57" dur="500"/>
                                        <p:tgtEl>
                                          <p:spTgt spid="44"/>
                                        </p:tgtEl>
                                      </p:cBhvr>
                                    </p:animEffect>
                                  </p:childTnLst>
                                </p:cTn>
                              </p:par>
                            </p:childTnLst>
                          </p:cTn>
                        </p:par>
                        <p:par>
                          <p:cTn id="58" fill="hold">
                            <p:stCondLst>
                              <p:cond delay="3000"/>
                            </p:stCondLst>
                            <p:childTnLst>
                              <p:par>
                                <p:cTn id="59" presetID="22" presetClass="entr" presetSubtype="1"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up)">
                                      <p:cBhvr>
                                        <p:cTn id="61" dur="500"/>
                                        <p:tgtEl>
                                          <p:spTgt spid="50"/>
                                        </p:tgtEl>
                                      </p:cBhvr>
                                    </p:animEffect>
                                  </p:childTnLst>
                                </p:cTn>
                              </p:par>
                            </p:childTnLst>
                          </p:cTn>
                        </p:par>
                        <p:par>
                          <p:cTn id="62" fill="hold">
                            <p:stCondLst>
                              <p:cond delay="3500"/>
                            </p:stCondLst>
                            <p:childTnLst>
                              <p:par>
                                <p:cTn id="63" presetID="22" presetClass="entr" presetSubtype="1" fill="hold" grpId="0" nodeType="afterEffect">
                                  <p:stCondLst>
                                    <p:cond delay="0"/>
                                  </p:stCondLst>
                                  <p:childTnLst>
                                    <p:set>
                                      <p:cBhvr>
                                        <p:cTn id="64" dur="1" fill="hold">
                                          <p:stCondLst>
                                            <p:cond delay="0"/>
                                          </p:stCondLst>
                                        </p:cTn>
                                        <p:tgtEl>
                                          <p:spTgt spid="647"/>
                                        </p:tgtEl>
                                        <p:attrNameLst>
                                          <p:attrName>style.visibility</p:attrName>
                                        </p:attrNameLst>
                                      </p:cBhvr>
                                      <p:to>
                                        <p:strVal val="visible"/>
                                      </p:to>
                                    </p:set>
                                    <p:animEffect transition="in" filter="wipe(up)">
                                      <p:cBhvr>
                                        <p:cTn id="65" dur="500"/>
                                        <p:tgtEl>
                                          <p:spTgt spid="647"/>
                                        </p:tgtEl>
                                      </p:cBhvr>
                                    </p:animEffect>
                                  </p:childTnLst>
                                </p:cTn>
                              </p:par>
                              <p:par>
                                <p:cTn id="66" presetID="22" presetClass="entr" presetSubtype="1" fill="hold" nodeType="withEffect">
                                  <p:stCondLst>
                                    <p:cond delay="0"/>
                                  </p:stCondLst>
                                  <p:childTnLst>
                                    <p:set>
                                      <p:cBhvr>
                                        <p:cTn id="67" dur="1" fill="hold">
                                          <p:stCondLst>
                                            <p:cond delay="0"/>
                                          </p:stCondLst>
                                        </p:cTn>
                                        <p:tgtEl>
                                          <p:spTgt spid="639"/>
                                        </p:tgtEl>
                                        <p:attrNameLst>
                                          <p:attrName>style.visibility</p:attrName>
                                        </p:attrNameLst>
                                      </p:cBhvr>
                                      <p:to>
                                        <p:strVal val="visible"/>
                                      </p:to>
                                    </p:set>
                                    <p:animEffect transition="in" filter="wipe(up)">
                                      <p:cBhvr>
                                        <p:cTn id="68" dur="500"/>
                                        <p:tgtEl>
                                          <p:spTgt spid="639"/>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635"/>
                                        </p:tgtEl>
                                        <p:attrNameLst>
                                          <p:attrName>style.visibility</p:attrName>
                                        </p:attrNameLst>
                                      </p:cBhvr>
                                      <p:to>
                                        <p:strVal val="visible"/>
                                      </p:to>
                                    </p:set>
                                    <p:animEffect transition="in" filter="wipe(up)">
                                      <p:cBhvr>
                                        <p:cTn id="71" dur="500"/>
                                        <p:tgtEl>
                                          <p:spTgt spid="635"/>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652"/>
                                        </p:tgtEl>
                                        <p:attrNameLst>
                                          <p:attrName>style.visibility</p:attrName>
                                        </p:attrNameLst>
                                      </p:cBhvr>
                                      <p:to>
                                        <p:strVal val="visible"/>
                                      </p:to>
                                    </p:set>
                                    <p:animEffect transition="in" filter="wipe(up)">
                                      <p:cBhvr>
                                        <p:cTn id="74" dur="500"/>
                                        <p:tgtEl>
                                          <p:spTgt spid="652"/>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653"/>
                                        </p:tgtEl>
                                        <p:attrNameLst>
                                          <p:attrName>style.visibility</p:attrName>
                                        </p:attrNameLst>
                                      </p:cBhvr>
                                      <p:to>
                                        <p:strVal val="visible"/>
                                      </p:to>
                                    </p:set>
                                    <p:animEffect transition="in" filter="wipe(up)">
                                      <p:cBhvr>
                                        <p:cTn id="77" dur="500"/>
                                        <p:tgtEl>
                                          <p:spTgt spid="653"/>
                                        </p:tgtEl>
                                      </p:cBhvr>
                                    </p:animEffect>
                                  </p:childTnLst>
                                </p:cTn>
                              </p:par>
                            </p:childTnLst>
                          </p:cTn>
                        </p:par>
                        <p:par>
                          <p:cTn id="78" fill="hold">
                            <p:stCondLst>
                              <p:cond delay="4000"/>
                            </p:stCondLst>
                            <p:childTnLst>
                              <p:par>
                                <p:cTn id="79" presetID="22" presetClass="entr" presetSubtype="1" fill="hold" grpId="0" nodeType="after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wipe(up)">
                                      <p:cBhvr>
                                        <p:cTn id="81" dur="500"/>
                                        <p:tgtEl>
                                          <p:spTgt spid="49"/>
                                        </p:tgtEl>
                                      </p:cBhvr>
                                    </p:animEffect>
                                  </p:childTnLst>
                                </p:cTn>
                              </p:par>
                            </p:childTnLst>
                          </p:cTn>
                        </p:par>
                        <p:par>
                          <p:cTn id="82" fill="hold">
                            <p:stCondLst>
                              <p:cond delay="4500"/>
                            </p:stCondLst>
                            <p:childTnLst>
                              <p:par>
                                <p:cTn id="83" presetID="22" presetClass="entr" presetSubtype="1" fill="hold" nodeType="afterEffect">
                                  <p:stCondLst>
                                    <p:cond delay="0"/>
                                  </p:stCondLst>
                                  <p:childTnLst>
                                    <p:set>
                                      <p:cBhvr>
                                        <p:cTn id="84" dur="1" fill="hold">
                                          <p:stCondLst>
                                            <p:cond delay="0"/>
                                          </p:stCondLst>
                                        </p:cTn>
                                        <p:tgtEl>
                                          <p:spTgt spid="640"/>
                                        </p:tgtEl>
                                        <p:attrNameLst>
                                          <p:attrName>style.visibility</p:attrName>
                                        </p:attrNameLst>
                                      </p:cBhvr>
                                      <p:to>
                                        <p:strVal val="visible"/>
                                      </p:to>
                                    </p:set>
                                    <p:animEffect transition="in" filter="wipe(up)">
                                      <p:cBhvr>
                                        <p:cTn id="85" dur="500"/>
                                        <p:tgtEl>
                                          <p:spTgt spid="640"/>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646"/>
                                        </p:tgtEl>
                                        <p:attrNameLst>
                                          <p:attrName>style.visibility</p:attrName>
                                        </p:attrNameLst>
                                      </p:cBhvr>
                                      <p:to>
                                        <p:strVal val="visible"/>
                                      </p:to>
                                    </p:set>
                                    <p:animEffect transition="in" filter="wipe(up)">
                                      <p:cBhvr>
                                        <p:cTn id="88" dur="500"/>
                                        <p:tgtEl>
                                          <p:spTgt spid="646"/>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633"/>
                                        </p:tgtEl>
                                        <p:attrNameLst>
                                          <p:attrName>style.visibility</p:attrName>
                                        </p:attrNameLst>
                                      </p:cBhvr>
                                      <p:to>
                                        <p:strVal val="visible"/>
                                      </p:to>
                                    </p:set>
                                    <p:animEffect transition="in" filter="wipe(up)">
                                      <p:cBhvr>
                                        <p:cTn id="91" dur="500"/>
                                        <p:tgtEl>
                                          <p:spTgt spid="633"/>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642"/>
                                        </p:tgtEl>
                                        <p:attrNameLst>
                                          <p:attrName>style.visibility</p:attrName>
                                        </p:attrNameLst>
                                      </p:cBhvr>
                                      <p:to>
                                        <p:strVal val="visible"/>
                                      </p:to>
                                    </p:set>
                                    <p:animEffect transition="in" filter="wipe(up)">
                                      <p:cBhvr>
                                        <p:cTn id="94" dur="500"/>
                                        <p:tgtEl>
                                          <p:spTgt spid="642"/>
                                        </p:tgtEl>
                                      </p:cBhvr>
                                    </p:animEffect>
                                  </p:childTnLst>
                                </p:cTn>
                              </p:par>
                              <p:par>
                                <p:cTn id="95" presetID="22" presetClass="entr" presetSubtype="1" fill="hold" grpId="0" nodeType="withEffect">
                                  <p:stCondLst>
                                    <p:cond delay="0"/>
                                  </p:stCondLst>
                                  <p:childTnLst>
                                    <p:set>
                                      <p:cBhvr>
                                        <p:cTn id="96" dur="1" fill="hold">
                                          <p:stCondLst>
                                            <p:cond delay="0"/>
                                          </p:stCondLst>
                                        </p:cTn>
                                        <p:tgtEl>
                                          <p:spTgt spid="643"/>
                                        </p:tgtEl>
                                        <p:attrNameLst>
                                          <p:attrName>style.visibility</p:attrName>
                                        </p:attrNameLst>
                                      </p:cBhvr>
                                      <p:to>
                                        <p:strVal val="visible"/>
                                      </p:to>
                                    </p:set>
                                    <p:animEffect transition="in" filter="wipe(up)">
                                      <p:cBhvr>
                                        <p:cTn id="97" dur="500"/>
                                        <p:tgtEl>
                                          <p:spTgt spid="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0" grpId="0" animBg="1"/>
      <p:bldP spid="49" grpId="0" animBg="1"/>
      <p:bldP spid="48" grpId="0" animBg="1"/>
      <p:bldP spid="633" grpId="0" animBg="1"/>
      <p:bldP spid="634" grpId="0" animBg="1"/>
      <p:bldP spid="635" grpId="0" animBg="1"/>
      <p:bldP spid="636" grpId="0" animBg="1"/>
      <p:bldP spid="642" grpId="0"/>
      <p:bldP spid="643" grpId="0"/>
      <p:bldP spid="644" grpId="0"/>
      <p:bldP spid="645" grpId="0"/>
      <p:bldP spid="646" grpId="0"/>
      <p:bldP spid="647" grpId="0"/>
      <p:bldP spid="648" grpId="0"/>
      <p:bldP spid="650" grpId="0"/>
      <p:bldP spid="652" grpId="0"/>
      <p:bldP spid="653" grpId="0"/>
      <p:bldP spid="43" grpId="0"/>
      <p:bldP spid="44" grpId="0"/>
      <p:bldP spid="51" grpId="0" animBg="1"/>
      <p:bldP spid="6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45" name="Google Shape;445;p58"/>
          <p:cNvPicPr preferRelativeResize="0"/>
          <p:nvPr/>
        </p:nvPicPr>
        <p:blipFill>
          <a:blip r:embed="rId3">
            <a:alphaModFix/>
          </a:blip>
          <a:stretch>
            <a:fillRect/>
          </a:stretch>
        </p:blipFill>
        <p:spPr>
          <a:xfrm rot="-8522721">
            <a:off x="5640353" y="966201"/>
            <a:ext cx="915573" cy="794469"/>
          </a:xfrm>
          <a:prstGeom prst="rect">
            <a:avLst/>
          </a:prstGeom>
          <a:noFill/>
          <a:ln>
            <a:noFill/>
          </a:ln>
        </p:spPr>
      </p:pic>
      <p:pic>
        <p:nvPicPr>
          <p:cNvPr id="446" name="Google Shape;446;p58"/>
          <p:cNvPicPr preferRelativeResize="0"/>
          <p:nvPr/>
        </p:nvPicPr>
        <p:blipFill>
          <a:blip r:embed="rId4">
            <a:alphaModFix/>
          </a:blip>
          <a:stretch>
            <a:fillRect/>
          </a:stretch>
        </p:blipFill>
        <p:spPr>
          <a:xfrm rot="-1976576">
            <a:off x="511645" y="921406"/>
            <a:ext cx="537352" cy="947099"/>
          </a:xfrm>
          <a:prstGeom prst="rect">
            <a:avLst/>
          </a:prstGeom>
          <a:noFill/>
          <a:ln>
            <a:noFill/>
          </a:ln>
        </p:spPr>
      </p:pic>
      <p:sp>
        <p:nvSpPr>
          <p:cNvPr id="437" name="Google Shape;437;p58"/>
          <p:cNvSpPr/>
          <p:nvPr/>
        </p:nvSpPr>
        <p:spPr>
          <a:xfrm rot="5400000">
            <a:off x="4888368" y="573188"/>
            <a:ext cx="317100" cy="2197800"/>
          </a:xfrm>
          <a:prstGeom prst="roundRect">
            <a:avLst>
              <a:gd name="adj" fmla="val 24733"/>
            </a:avLst>
          </a:prstGeom>
          <a:solidFill>
            <a:schemeClr val="tx1"/>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8"/>
          <p:cNvSpPr/>
          <p:nvPr/>
        </p:nvSpPr>
        <p:spPr>
          <a:xfrm rot="5400000">
            <a:off x="1795277" y="558188"/>
            <a:ext cx="317100" cy="2197800"/>
          </a:xfrm>
          <a:prstGeom prst="roundRect">
            <a:avLst>
              <a:gd name="adj" fmla="val 24733"/>
            </a:avLst>
          </a:prstGeom>
          <a:solidFill>
            <a:schemeClr val="tx1"/>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8"/>
          <p:cNvSpPr txBox="1">
            <a:spLocks noGrp="1"/>
          </p:cNvSpPr>
          <p:nvPr>
            <p:ph type="title" idx="3"/>
          </p:nvPr>
        </p:nvSpPr>
        <p:spPr>
          <a:xfrm>
            <a:off x="246926" y="1473556"/>
            <a:ext cx="2600550" cy="347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dirty="0"/>
              <a:t> REVERSE COMPLIMENT</a:t>
            </a:r>
            <a:endParaRPr sz="1400" dirty="0"/>
          </a:p>
        </p:txBody>
      </p:sp>
      <p:sp>
        <p:nvSpPr>
          <p:cNvPr id="443" name="Google Shape;443;p58"/>
          <p:cNvSpPr txBox="1">
            <a:spLocks noGrp="1"/>
          </p:cNvSpPr>
          <p:nvPr>
            <p:ph type="title" idx="4"/>
          </p:nvPr>
        </p:nvSpPr>
        <p:spPr>
          <a:xfrm>
            <a:off x="4178412" y="1506036"/>
            <a:ext cx="20734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 HAMMING DISTANCE</a:t>
            </a:r>
            <a:endParaRPr sz="1400" dirty="0"/>
          </a:p>
        </p:txBody>
      </p:sp>
      <p:sp>
        <p:nvSpPr>
          <p:cNvPr id="444" name="Google Shape;444;p58"/>
          <p:cNvSpPr/>
          <p:nvPr/>
        </p:nvSpPr>
        <p:spPr>
          <a:xfrm flipH="1">
            <a:off x="3425701" y="973298"/>
            <a:ext cx="45719" cy="3942690"/>
          </a:xfrm>
          <a:prstGeom prst="roundRect">
            <a:avLst>
              <a:gd name="adj"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a:extLst>
              <a:ext uri="{FF2B5EF4-FFF2-40B4-BE49-F238E27FC236}">
                <a16:creationId xmlns:a16="http://schemas.microsoft.com/office/drawing/2014/main" id="{D4A3720D-EF9B-B2D1-138D-ACD3EF40B2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257" y="2046305"/>
            <a:ext cx="2542649" cy="2237489"/>
          </a:xfrm>
          <a:prstGeom prst="rect">
            <a:avLst/>
          </a:prstGeom>
        </p:spPr>
      </p:pic>
      <p:sp>
        <p:nvSpPr>
          <p:cNvPr id="19" name="Google Shape;437;p58">
            <a:extLst>
              <a:ext uri="{FF2B5EF4-FFF2-40B4-BE49-F238E27FC236}">
                <a16:creationId xmlns:a16="http://schemas.microsoft.com/office/drawing/2014/main" id="{FF2C1EED-59EB-0103-2D4A-19AA78884D79}"/>
              </a:ext>
            </a:extLst>
          </p:cNvPr>
          <p:cNvSpPr/>
          <p:nvPr/>
        </p:nvSpPr>
        <p:spPr>
          <a:xfrm rot="5400000">
            <a:off x="5375568" y="1906090"/>
            <a:ext cx="317100" cy="3172201"/>
          </a:xfrm>
          <a:prstGeom prst="roundRect">
            <a:avLst>
              <a:gd name="adj" fmla="val 24733"/>
            </a:avLst>
          </a:prstGeom>
          <a:solidFill>
            <a:schemeClr val="tx1"/>
          </a:solidFill>
          <a:ln w="19050"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43;p58">
            <a:extLst>
              <a:ext uri="{FF2B5EF4-FFF2-40B4-BE49-F238E27FC236}">
                <a16:creationId xmlns:a16="http://schemas.microsoft.com/office/drawing/2014/main" id="{14024860-1C82-14B4-B11F-D36DEF681959}"/>
              </a:ext>
            </a:extLst>
          </p:cNvPr>
          <p:cNvSpPr txBox="1">
            <a:spLocks/>
          </p:cNvSpPr>
          <p:nvPr/>
        </p:nvSpPr>
        <p:spPr>
          <a:xfrm>
            <a:off x="3948017" y="3318641"/>
            <a:ext cx="2755401" cy="34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2800"/>
              <a:buFont typeface="Unica One"/>
              <a:buNone/>
              <a:defRPr sz="1800" b="0" i="0" u="none" strike="noStrike" cap="none">
                <a:solidFill>
                  <a:schemeClr val="accent4"/>
                </a:solidFill>
                <a:latin typeface="Unica One"/>
                <a:ea typeface="Unica One"/>
                <a:cs typeface="Unica One"/>
                <a:sym typeface="Unica One"/>
              </a:defRPr>
            </a:lvl1pPr>
            <a:lvl2pPr marR="0" lvl="1" algn="l" rtl="0">
              <a:lnSpc>
                <a:spcPct val="100000"/>
              </a:lnSpc>
              <a:spcBef>
                <a:spcPts val="0"/>
              </a:spcBef>
              <a:spcAft>
                <a:spcPts val="0"/>
              </a:spcAft>
              <a:buClr>
                <a:schemeClr val="accent4"/>
              </a:buClr>
              <a:buSzPts val="2800"/>
              <a:buFont typeface="Unica One"/>
              <a:buNone/>
              <a:defRPr sz="1800" b="0" i="0" u="none" strike="noStrike" cap="none">
                <a:solidFill>
                  <a:schemeClr val="accent4"/>
                </a:solidFill>
                <a:latin typeface="Unica One"/>
                <a:ea typeface="Unica One"/>
                <a:cs typeface="Unica One"/>
                <a:sym typeface="Unica One"/>
              </a:defRPr>
            </a:lvl2pPr>
            <a:lvl3pPr marR="0" lvl="2" algn="l" rtl="0">
              <a:lnSpc>
                <a:spcPct val="100000"/>
              </a:lnSpc>
              <a:spcBef>
                <a:spcPts val="0"/>
              </a:spcBef>
              <a:spcAft>
                <a:spcPts val="0"/>
              </a:spcAft>
              <a:buClr>
                <a:schemeClr val="accent4"/>
              </a:buClr>
              <a:buSzPts val="2800"/>
              <a:buFont typeface="Unica One"/>
              <a:buNone/>
              <a:defRPr sz="1800" b="0" i="0" u="none" strike="noStrike" cap="none">
                <a:solidFill>
                  <a:schemeClr val="accent4"/>
                </a:solidFill>
                <a:latin typeface="Unica One"/>
                <a:ea typeface="Unica One"/>
                <a:cs typeface="Unica One"/>
                <a:sym typeface="Unica One"/>
              </a:defRPr>
            </a:lvl3pPr>
            <a:lvl4pPr marR="0" lvl="3" algn="l" rtl="0">
              <a:lnSpc>
                <a:spcPct val="100000"/>
              </a:lnSpc>
              <a:spcBef>
                <a:spcPts val="0"/>
              </a:spcBef>
              <a:spcAft>
                <a:spcPts val="0"/>
              </a:spcAft>
              <a:buClr>
                <a:schemeClr val="accent4"/>
              </a:buClr>
              <a:buSzPts val="2800"/>
              <a:buFont typeface="Unica One"/>
              <a:buNone/>
              <a:defRPr sz="1800" b="0" i="0" u="none" strike="noStrike" cap="none">
                <a:solidFill>
                  <a:schemeClr val="accent4"/>
                </a:solidFill>
                <a:latin typeface="Unica One"/>
                <a:ea typeface="Unica One"/>
                <a:cs typeface="Unica One"/>
                <a:sym typeface="Unica One"/>
              </a:defRPr>
            </a:lvl4pPr>
            <a:lvl5pPr marR="0" lvl="4" algn="l" rtl="0">
              <a:lnSpc>
                <a:spcPct val="100000"/>
              </a:lnSpc>
              <a:spcBef>
                <a:spcPts val="0"/>
              </a:spcBef>
              <a:spcAft>
                <a:spcPts val="0"/>
              </a:spcAft>
              <a:buClr>
                <a:schemeClr val="accent4"/>
              </a:buClr>
              <a:buSzPts val="2800"/>
              <a:buFont typeface="Unica One"/>
              <a:buNone/>
              <a:defRPr sz="1800" b="0" i="0" u="none" strike="noStrike" cap="none">
                <a:solidFill>
                  <a:schemeClr val="accent4"/>
                </a:solidFill>
                <a:latin typeface="Unica One"/>
                <a:ea typeface="Unica One"/>
                <a:cs typeface="Unica One"/>
                <a:sym typeface="Unica One"/>
              </a:defRPr>
            </a:lvl5pPr>
            <a:lvl6pPr marR="0" lvl="5" algn="l" rtl="0">
              <a:lnSpc>
                <a:spcPct val="100000"/>
              </a:lnSpc>
              <a:spcBef>
                <a:spcPts val="0"/>
              </a:spcBef>
              <a:spcAft>
                <a:spcPts val="0"/>
              </a:spcAft>
              <a:buClr>
                <a:schemeClr val="accent4"/>
              </a:buClr>
              <a:buSzPts val="2800"/>
              <a:buFont typeface="Unica One"/>
              <a:buNone/>
              <a:defRPr sz="1800" b="0" i="0" u="none" strike="noStrike" cap="none">
                <a:solidFill>
                  <a:schemeClr val="accent4"/>
                </a:solidFill>
                <a:latin typeface="Unica One"/>
                <a:ea typeface="Unica One"/>
                <a:cs typeface="Unica One"/>
                <a:sym typeface="Unica One"/>
              </a:defRPr>
            </a:lvl6pPr>
            <a:lvl7pPr marR="0" lvl="6" algn="l" rtl="0">
              <a:lnSpc>
                <a:spcPct val="100000"/>
              </a:lnSpc>
              <a:spcBef>
                <a:spcPts val="0"/>
              </a:spcBef>
              <a:spcAft>
                <a:spcPts val="0"/>
              </a:spcAft>
              <a:buClr>
                <a:schemeClr val="accent4"/>
              </a:buClr>
              <a:buSzPts val="2800"/>
              <a:buFont typeface="Unica One"/>
              <a:buNone/>
              <a:defRPr sz="1800" b="0" i="0" u="none" strike="noStrike" cap="none">
                <a:solidFill>
                  <a:schemeClr val="accent4"/>
                </a:solidFill>
                <a:latin typeface="Unica One"/>
                <a:ea typeface="Unica One"/>
                <a:cs typeface="Unica One"/>
                <a:sym typeface="Unica One"/>
              </a:defRPr>
            </a:lvl7pPr>
            <a:lvl8pPr marR="0" lvl="7" algn="l" rtl="0">
              <a:lnSpc>
                <a:spcPct val="100000"/>
              </a:lnSpc>
              <a:spcBef>
                <a:spcPts val="0"/>
              </a:spcBef>
              <a:spcAft>
                <a:spcPts val="0"/>
              </a:spcAft>
              <a:buClr>
                <a:schemeClr val="accent4"/>
              </a:buClr>
              <a:buSzPts val="2800"/>
              <a:buFont typeface="Unica One"/>
              <a:buNone/>
              <a:defRPr sz="1800" b="0" i="0" u="none" strike="noStrike" cap="none">
                <a:solidFill>
                  <a:schemeClr val="accent4"/>
                </a:solidFill>
                <a:latin typeface="Unica One"/>
                <a:ea typeface="Unica One"/>
                <a:cs typeface="Unica One"/>
                <a:sym typeface="Unica One"/>
              </a:defRPr>
            </a:lvl8pPr>
            <a:lvl9pPr marR="0" lvl="8" algn="l" rtl="0">
              <a:lnSpc>
                <a:spcPct val="100000"/>
              </a:lnSpc>
              <a:spcBef>
                <a:spcPts val="0"/>
              </a:spcBef>
              <a:spcAft>
                <a:spcPts val="0"/>
              </a:spcAft>
              <a:buClr>
                <a:schemeClr val="accent4"/>
              </a:buClr>
              <a:buSzPts val="2800"/>
              <a:buFont typeface="Unica One"/>
              <a:buNone/>
              <a:defRPr sz="1800" b="0" i="0" u="none" strike="noStrike" cap="none">
                <a:solidFill>
                  <a:schemeClr val="accent4"/>
                </a:solidFill>
                <a:latin typeface="Unica One"/>
                <a:ea typeface="Unica One"/>
                <a:cs typeface="Unica One"/>
                <a:sym typeface="Unica One"/>
              </a:defRPr>
            </a:lvl9pPr>
          </a:lstStyle>
          <a:p>
            <a:r>
              <a:rPr lang="en-IN" sz="1400" dirty="0"/>
              <a:t>02. APPROXIMATE PATTERN COUNT </a:t>
            </a:r>
          </a:p>
        </p:txBody>
      </p:sp>
      <p:pic>
        <p:nvPicPr>
          <p:cNvPr id="21" name="Google Shape;445;p58">
            <a:extLst>
              <a:ext uri="{FF2B5EF4-FFF2-40B4-BE49-F238E27FC236}">
                <a16:creationId xmlns:a16="http://schemas.microsoft.com/office/drawing/2014/main" id="{04C6A364-C5B1-887A-F7B7-AF1B5AB4D9E3}"/>
              </a:ext>
            </a:extLst>
          </p:cNvPr>
          <p:cNvPicPr preferRelativeResize="0"/>
          <p:nvPr/>
        </p:nvPicPr>
        <p:blipFill>
          <a:blip r:embed="rId3">
            <a:alphaModFix/>
          </a:blip>
          <a:stretch>
            <a:fillRect/>
          </a:stretch>
        </p:blipFill>
        <p:spPr>
          <a:xfrm rot="-8522721">
            <a:off x="6606557" y="2782814"/>
            <a:ext cx="915573" cy="794469"/>
          </a:xfrm>
          <a:prstGeom prst="rect">
            <a:avLst/>
          </a:prstGeom>
          <a:noFill/>
          <a:ln>
            <a:noFill/>
          </a:ln>
        </p:spPr>
      </p:pic>
      <p:pic>
        <p:nvPicPr>
          <p:cNvPr id="17" name="Picture 16">
            <a:extLst>
              <a:ext uri="{FF2B5EF4-FFF2-40B4-BE49-F238E27FC236}">
                <a16:creationId xmlns:a16="http://schemas.microsoft.com/office/drawing/2014/main" id="{C870BF9C-18B7-FE24-386B-BC0A7B13C2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6559" y="2046305"/>
            <a:ext cx="4028435" cy="1056669"/>
          </a:xfrm>
          <a:prstGeom prst="rect">
            <a:avLst/>
          </a:prstGeom>
        </p:spPr>
      </p:pic>
      <p:pic>
        <p:nvPicPr>
          <p:cNvPr id="22" name="Picture 21">
            <a:extLst>
              <a:ext uri="{FF2B5EF4-FFF2-40B4-BE49-F238E27FC236}">
                <a16:creationId xmlns:a16="http://schemas.microsoft.com/office/drawing/2014/main" id="{5E2A7D44-0F99-3B75-C565-32BB54DE91A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4659" y="3833689"/>
            <a:ext cx="3990335" cy="1082299"/>
          </a:xfrm>
          <a:prstGeom prst="rect">
            <a:avLst/>
          </a:prstGeom>
        </p:spPr>
      </p:pic>
      <p:sp>
        <p:nvSpPr>
          <p:cNvPr id="25" name="Google Shape;697;p69">
            <a:extLst>
              <a:ext uri="{FF2B5EF4-FFF2-40B4-BE49-F238E27FC236}">
                <a16:creationId xmlns:a16="http://schemas.microsoft.com/office/drawing/2014/main" id="{FF605EC6-F0AF-6D1F-E4B4-F982C7BDE645}"/>
              </a:ext>
            </a:extLst>
          </p:cNvPr>
          <p:cNvSpPr/>
          <p:nvPr/>
        </p:nvSpPr>
        <p:spPr>
          <a:xfrm rot="5400000">
            <a:off x="1513580" y="-346269"/>
            <a:ext cx="408040" cy="2148687"/>
          </a:xfrm>
          <a:prstGeom prst="round2SameRect">
            <a:avLst>
              <a:gd name="adj1" fmla="val 44398"/>
              <a:gd name="adj2" fmla="val 0"/>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8"/>
          <p:cNvSpPr txBox="1">
            <a:spLocks noGrp="1"/>
          </p:cNvSpPr>
          <p:nvPr>
            <p:ph type="title"/>
          </p:nvPr>
        </p:nvSpPr>
        <p:spPr>
          <a:xfrm>
            <a:off x="643256" y="499298"/>
            <a:ext cx="77016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IMPLEMENTATION</a:t>
            </a:r>
            <a:endParaRPr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par>
                                <p:cTn id="8" presetID="6" presetClass="entr" presetSubtype="3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circle(out)">
                                      <p:cBhvr>
                                        <p:cTn id="10" dur="1000"/>
                                        <p:tgtEl>
                                          <p:spTgt spid="17"/>
                                        </p:tgtEl>
                                      </p:cBhvr>
                                    </p:animEffect>
                                  </p:childTnLst>
                                </p:cTn>
                              </p:par>
                              <p:par>
                                <p:cTn id="11" presetID="6" presetClass="entr" presetSubtype="32"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circle(out)">
                                      <p:cBhvr>
                                        <p:cTn id="13" dur="1000"/>
                                        <p:tgtEl>
                                          <p:spTgt spid="22"/>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41"/>
                                        </p:tgtEl>
                                        <p:attrNameLst>
                                          <p:attrName>style.visibility</p:attrName>
                                        </p:attrNameLst>
                                      </p:cBhvr>
                                      <p:to>
                                        <p:strVal val="visible"/>
                                      </p:to>
                                    </p:set>
                                    <p:animEffect transition="in" filter="wipe(up)">
                                      <p:cBhvr>
                                        <p:cTn id="16" dur="500"/>
                                        <p:tgtEl>
                                          <p:spTgt spid="44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41" grpId="0"/>
    </p:bldLst>
  </p:timing>
</p:sld>
</file>

<file path=ppt/theme/theme1.xml><?xml version="1.0" encoding="utf-8"?>
<a:theme xmlns:a="http://schemas.openxmlformats.org/drawingml/2006/main" name="Medical Breakthrough Background by Slidesgo">
  <a:themeElements>
    <a:clrScheme name="Simple Light">
      <a:dk1>
        <a:srgbClr val="000082"/>
      </a:dk1>
      <a:lt1>
        <a:srgbClr val="007ABA"/>
      </a:lt1>
      <a:dk2>
        <a:srgbClr val="3EC0FF"/>
      </a:dk2>
      <a:lt2>
        <a:srgbClr val="009BEC"/>
      </a:lt2>
      <a:accent1>
        <a:srgbClr val="008EB1"/>
      </a:accent1>
      <a:accent2>
        <a:srgbClr val="00004B"/>
      </a:accent2>
      <a:accent3>
        <a:srgbClr val="FF406D"/>
      </a:accent3>
      <a:accent4>
        <a:srgbClr val="FFFFFF"/>
      </a:accent4>
      <a:accent5>
        <a:srgbClr val="000000"/>
      </a:accent5>
      <a:accent6>
        <a:srgbClr val="667E92"/>
      </a:accent6>
      <a:hlink>
        <a:srgbClr val="D9D9D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655</TotalTime>
  <Words>593</Words>
  <Application>Microsoft Office PowerPoint</Application>
  <PresentationFormat>On-screen Show (16:9)</PresentationFormat>
  <Paragraphs>101</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Unica One</vt:lpstr>
      <vt:lpstr>Arial</vt:lpstr>
      <vt:lpstr>Quicksand</vt:lpstr>
      <vt:lpstr>Medical Breakthrough Background by Slidesgo</vt:lpstr>
      <vt:lpstr>Frequent words with mismatches and  reverse compliment</vt:lpstr>
      <vt:lpstr>GROUP NO 13</vt:lpstr>
      <vt:lpstr>TABLE OF CONTENTS</vt:lpstr>
      <vt:lpstr>INTRODUCTION</vt:lpstr>
      <vt:lpstr>PROBLEM STATEMENT</vt:lpstr>
      <vt:lpstr>PowerPoint Presentation</vt:lpstr>
      <vt:lpstr>01. GENERATING ALL POSSIBLE KMER PATTERN</vt:lpstr>
      <vt:lpstr>MAIN FUNCTIONS USED</vt:lpstr>
      <vt:lpstr> REVERSE COMPLIMENT</vt:lpstr>
      <vt:lpstr>FUNCTION IMPLEMENTATION</vt:lpstr>
      <vt:lpstr>RESULTS</vt:lpstr>
      <vt:lpstr>DATASET 1</vt:lpstr>
      <vt:lpstr> CONCLUSIONS</vt:lpstr>
      <vt:lpstr>REFFERENCES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Frequent words with mismatches and  reverse compliment</dc:title>
  <dc:creator>Hari Sankar</dc:creator>
  <cp:lastModifiedBy>Hari</cp:lastModifiedBy>
  <cp:revision>24</cp:revision>
  <dcterms:modified xsi:type="dcterms:W3CDTF">2022-07-24T15:44:12Z</dcterms:modified>
</cp:coreProperties>
</file>